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Proxima Nova"/>
      <p:regular r:id="rId21"/>
      <p:bold r:id="rId22"/>
      <p:italic r:id="rId23"/>
      <p:boldItalic r:id="rId24"/>
    </p:embeddedFont>
    <p:embeddedFont>
      <p:font typeface="Garamond"/>
      <p:regular r:id="rId25"/>
      <p:bold r:id="rId26"/>
      <p:italic r:id="rId27"/>
      <p:boldItalic r:id="rId28"/>
    </p:embeddedFont>
    <p:embeddedFont>
      <p:font typeface="Alfa Slab One"/>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59CDFB7-1649-4400-A5E1-D576217D3C01}">
  <a:tblStyle styleId="{959CDFB7-1649-4400-A5E1-D576217D3C01}" styleName="Table_0"/>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ProximaNova-bold.fntdata"/><Relationship Id="rId21" Type="http://schemas.openxmlformats.org/officeDocument/2006/relationships/font" Target="fonts/ProximaNova-regular.fntdata"/><Relationship Id="rId24" Type="http://schemas.openxmlformats.org/officeDocument/2006/relationships/font" Target="fonts/ProximaNova-boldItalic.fntdata"/><Relationship Id="rId23" Type="http://schemas.openxmlformats.org/officeDocument/2006/relationships/font" Target="fonts/ProximaNova-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Garamond-bold.fntdata"/><Relationship Id="rId25" Type="http://schemas.openxmlformats.org/officeDocument/2006/relationships/font" Target="fonts/Garamond-regular.fntdata"/><Relationship Id="rId28" Type="http://schemas.openxmlformats.org/officeDocument/2006/relationships/font" Target="fonts/Garamond-boldItalic.fntdata"/><Relationship Id="rId27" Type="http://schemas.openxmlformats.org/officeDocument/2006/relationships/font" Target="fonts/Garamon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lfaSlabOne-regular.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indent="0" lvl="0" marL="0" marR="0" rtl="0" algn="l">
              <a:spcBef>
                <a:spcPts val="0"/>
              </a:spcBef>
              <a:buNone/>
              <a:defRPr b="0" i="0" sz="1100" u="none" cap="none" strike="noStrike"/>
            </a:lvl1pPr>
            <a:lvl2pPr indent="0" lvl="1" marL="457200" marR="0" rtl="0" algn="l">
              <a:spcBef>
                <a:spcPts val="0"/>
              </a:spcBef>
              <a:buNone/>
              <a:defRPr b="0" i="0" sz="1100" u="none" cap="none" strike="noStrike"/>
            </a:lvl2pPr>
            <a:lvl3pPr indent="0" lvl="2" marL="914400" marR="0" rtl="0" algn="l">
              <a:spcBef>
                <a:spcPts val="0"/>
              </a:spcBef>
              <a:buNone/>
              <a:defRPr b="0" i="0" sz="1100" u="none" cap="none" strike="noStrike"/>
            </a:lvl3pPr>
            <a:lvl4pPr indent="0" lvl="3" marL="1371600" marR="0" rtl="0" algn="l">
              <a:spcBef>
                <a:spcPts val="0"/>
              </a:spcBef>
              <a:buNone/>
              <a:defRPr b="0" i="0" sz="1100" u="none" cap="none" strike="noStrike"/>
            </a:lvl4pPr>
            <a:lvl5pPr indent="0" lvl="4" marL="1828800" marR="0" rtl="0" algn="l">
              <a:spcBef>
                <a:spcPts val="0"/>
              </a:spcBef>
              <a:buNone/>
              <a:defRPr b="0" i="0" sz="1100" u="none" cap="none" strike="noStrike"/>
            </a:lvl5pPr>
            <a:lvl6pPr indent="0" lvl="5" marL="2286000" marR="0" rtl="0" algn="l">
              <a:spcBef>
                <a:spcPts val="0"/>
              </a:spcBef>
              <a:buNone/>
              <a:defRPr b="0" i="0" sz="1100" u="none" cap="none" strike="noStrike"/>
            </a:lvl6pPr>
            <a:lvl7pPr indent="0" lvl="6" marL="2743200" marR="0" rtl="0" algn="l">
              <a:spcBef>
                <a:spcPts val="0"/>
              </a:spcBef>
              <a:buNone/>
              <a:defRPr b="0" i="0" sz="1100" u="none" cap="none" strike="noStrike"/>
            </a:lvl7pPr>
            <a:lvl8pPr indent="0" lvl="7" marL="3200400" marR="0" rtl="0" algn="l">
              <a:spcBef>
                <a:spcPts val="0"/>
              </a:spcBef>
              <a:buNone/>
              <a:defRPr b="0" i="0" sz="1100" u="none" cap="none" strike="noStrike"/>
            </a:lvl8pPr>
            <a:lvl9pPr indent="0" lvl="8" marL="3657600" marR="0" rtl="0" algn="l">
              <a:spcBef>
                <a:spcPts val="0"/>
              </a:spcBef>
              <a:buNone/>
              <a:defRPr b="0" i="0" sz="1100" u="none" cap="none" strike="noStrike"/>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 name="Shape 53"/>
        <p:cNvGrpSpPr/>
        <p:nvPr/>
      </p:nvGrpSpPr>
      <p:grpSpPr>
        <a:xfrm>
          <a:off x="0" y="0"/>
          <a:ext cx="0" cy="0"/>
          <a:chOff x="0" y="0"/>
          <a:chExt cx="0" cy="0"/>
        </a:xfrm>
      </p:grpSpPr>
      <p:sp>
        <p:nvSpPr>
          <p:cNvPr id="54" name="Shape 54"/>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5" name="Shape 55"/>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4" name="Shape 12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1" name="Shape 131"/>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9" name="Shape 13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6" name="Shape 146"/>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4" name="Shape 15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 name="Shape 60"/>
        <p:cNvGrpSpPr/>
        <p:nvPr/>
      </p:nvGrpSpPr>
      <p:grpSpPr>
        <a:xfrm>
          <a:off x="0" y="0"/>
          <a:ext cx="0" cy="0"/>
          <a:chOff x="0" y="0"/>
          <a:chExt cx="0" cy="0"/>
        </a:xfrm>
      </p:grpSpPr>
      <p:sp>
        <p:nvSpPr>
          <p:cNvPr id="61" name="Shape 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 name="Shape 6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 name="Shape 66"/>
        <p:cNvGrpSpPr/>
        <p:nvPr/>
      </p:nvGrpSpPr>
      <p:grpSpPr>
        <a:xfrm>
          <a:off x="0" y="0"/>
          <a:ext cx="0" cy="0"/>
          <a:chOff x="0" y="0"/>
          <a:chExt cx="0" cy="0"/>
        </a:xfrm>
      </p:grpSpPr>
      <p:sp>
        <p:nvSpPr>
          <p:cNvPr id="67" name="Shape 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8" name="Shape 6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 name="Shape 72"/>
        <p:cNvGrpSpPr/>
        <p:nvPr/>
      </p:nvGrpSpPr>
      <p:grpSpPr>
        <a:xfrm>
          <a:off x="0" y="0"/>
          <a:ext cx="0" cy="0"/>
          <a:chOff x="0" y="0"/>
          <a:chExt cx="0" cy="0"/>
        </a:xfrm>
      </p:grpSpPr>
      <p:sp>
        <p:nvSpPr>
          <p:cNvPr id="73" name="Shape 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4" name="Shape 74"/>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0" name="Shape 8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5" name="Shape 95"/>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3" name="Shape 103"/>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0" name="Shape 110"/>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7" name="Shape 117"/>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Font typeface="Arial"/>
              <a:buNone/>
            </a:pPr>
            <a:r>
              <a:t/>
            </a:r>
            <a:endParaRPr b="0" i="0" sz="1100" u="none" cap="none" strike="noStrik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0" name="Shape 10"/>
        <p:cNvGrpSpPr/>
        <p:nvPr/>
      </p:nvGrpSpPr>
      <p:grpSpPr>
        <a:xfrm>
          <a:off x="0" y="0"/>
          <a:ext cx="0" cy="0"/>
          <a:chOff x="0" y="0"/>
          <a:chExt cx="0" cy="0"/>
        </a:xfrm>
      </p:grpSpPr>
      <p:cxnSp>
        <p:nvCxnSpPr>
          <p:cNvPr id="11" name="Shape 11"/>
          <p:cNvCxnSpPr/>
          <p:nvPr/>
        </p:nvCxnSpPr>
        <p:spPr>
          <a:xfrm>
            <a:off x="4278300" y="2751161"/>
            <a:ext cx="587400" cy="0"/>
          </a:xfrm>
          <a:prstGeom prst="straightConnector1">
            <a:avLst/>
          </a:prstGeom>
          <a:noFill/>
          <a:ln cap="flat" cmpd="sng" w="76200">
            <a:solidFill>
              <a:schemeClr val="dk1"/>
            </a:solidFill>
            <a:prstDash val="solid"/>
            <a:round/>
            <a:headEnd len="med" w="med" type="none"/>
            <a:tailEnd len="med" w="med" type="none"/>
          </a:ln>
        </p:spPr>
      </p:cxnSp>
      <p:sp>
        <p:nvSpPr>
          <p:cNvPr id="12" name="Shape 12"/>
          <p:cNvSpPr txBox="1"/>
          <p:nvPr>
            <p:ph type="ctrTitle"/>
          </p:nvPr>
        </p:nvSpPr>
        <p:spPr>
          <a:xfrm>
            <a:off x="311700" y="595975"/>
            <a:ext cx="8520599" cy="1957799"/>
          </a:xfrm>
          <a:prstGeom prst="rect">
            <a:avLst/>
          </a:prstGeom>
          <a:noFill/>
          <a:ln>
            <a:noFill/>
          </a:ln>
        </p:spPr>
        <p:txBody>
          <a:bodyPr anchorCtr="0" anchor="b" bIns="91425" lIns="91425" rIns="91425" tIns="91425"/>
          <a:lstStyle>
            <a:lvl1pPr indent="0" lvl="0" marL="0" marR="0" rtl="0" algn="ctr">
              <a:lnSpc>
                <a:spcPct val="100000"/>
              </a:lnSpc>
              <a:spcBef>
                <a:spcPts val="0"/>
              </a:spcBef>
              <a:spcAft>
                <a:spcPts val="0"/>
              </a:spcAft>
              <a:buClr>
                <a:schemeClr val="accent3"/>
              </a:buClr>
              <a:buFont typeface="Alfa Slab One"/>
              <a:buNone/>
              <a:defRPr b="0" i="0" sz="5400" u="none" cap="none" strike="noStrike">
                <a:solidFill>
                  <a:schemeClr val="accent3"/>
                </a:solidFill>
                <a:latin typeface="Alfa Slab One"/>
                <a:ea typeface="Alfa Slab One"/>
                <a:cs typeface="Alfa Slab One"/>
                <a:sym typeface="Alfa Slab One"/>
              </a:defRPr>
            </a:lvl1pPr>
            <a:lvl2pPr indent="0" lvl="1" algn="ctr">
              <a:spcBef>
                <a:spcPts val="0"/>
              </a:spcBef>
              <a:buClr>
                <a:schemeClr val="accent3"/>
              </a:buClr>
              <a:buFont typeface="Alfa Slab One"/>
              <a:buNone/>
              <a:defRPr sz="5400">
                <a:solidFill>
                  <a:schemeClr val="accent3"/>
                </a:solidFill>
                <a:latin typeface="Alfa Slab One"/>
                <a:ea typeface="Alfa Slab One"/>
                <a:cs typeface="Alfa Slab One"/>
                <a:sym typeface="Alfa Slab One"/>
              </a:defRPr>
            </a:lvl2pPr>
            <a:lvl3pPr indent="0" lvl="2" algn="ctr">
              <a:spcBef>
                <a:spcPts val="0"/>
              </a:spcBef>
              <a:buClr>
                <a:schemeClr val="accent3"/>
              </a:buClr>
              <a:buFont typeface="Alfa Slab One"/>
              <a:buNone/>
              <a:defRPr sz="5400">
                <a:solidFill>
                  <a:schemeClr val="accent3"/>
                </a:solidFill>
                <a:latin typeface="Alfa Slab One"/>
                <a:ea typeface="Alfa Slab One"/>
                <a:cs typeface="Alfa Slab One"/>
                <a:sym typeface="Alfa Slab One"/>
              </a:defRPr>
            </a:lvl3pPr>
            <a:lvl4pPr indent="0" lvl="3" algn="ctr">
              <a:spcBef>
                <a:spcPts val="0"/>
              </a:spcBef>
              <a:buClr>
                <a:schemeClr val="accent3"/>
              </a:buClr>
              <a:buFont typeface="Alfa Slab One"/>
              <a:buNone/>
              <a:defRPr sz="5400">
                <a:solidFill>
                  <a:schemeClr val="accent3"/>
                </a:solidFill>
                <a:latin typeface="Alfa Slab One"/>
                <a:ea typeface="Alfa Slab One"/>
                <a:cs typeface="Alfa Slab One"/>
                <a:sym typeface="Alfa Slab One"/>
              </a:defRPr>
            </a:lvl4pPr>
            <a:lvl5pPr indent="0" lvl="4" algn="ctr">
              <a:spcBef>
                <a:spcPts val="0"/>
              </a:spcBef>
              <a:buClr>
                <a:schemeClr val="accent3"/>
              </a:buClr>
              <a:buFont typeface="Alfa Slab One"/>
              <a:buNone/>
              <a:defRPr sz="5400">
                <a:solidFill>
                  <a:schemeClr val="accent3"/>
                </a:solidFill>
                <a:latin typeface="Alfa Slab One"/>
                <a:ea typeface="Alfa Slab One"/>
                <a:cs typeface="Alfa Slab One"/>
                <a:sym typeface="Alfa Slab One"/>
              </a:defRPr>
            </a:lvl5pPr>
            <a:lvl6pPr indent="0" lvl="5" algn="ctr">
              <a:spcBef>
                <a:spcPts val="0"/>
              </a:spcBef>
              <a:buClr>
                <a:schemeClr val="accent3"/>
              </a:buClr>
              <a:buFont typeface="Alfa Slab One"/>
              <a:buNone/>
              <a:defRPr sz="5400">
                <a:solidFill>
                  <a:schemeClr val="accent3"/>
                </a:solidFill>
                <a:latin typeface="Alfa Slab One"/>
                <a:ea typeface="Alfa Slab One"/>
                <a:cs typeface="Alfa Slab One"/>
                <a:sym typeface="Alfa Slab One"/>
              </a:defRPr>
            </a:lvl6pPr>
            <a:lvl7pPr indent="0" lvl="6" algn="ctr">
              <a:spcBef>
                <a:spcPts val="0"/>
              </a:spcBef>
              <a:buClr>
                <a:schemeClr val="accent3"/>
              </a:buClr>
              <a:buFont typeface="Alfa Slab One"/>
              <a:buNone/>
              <a:defRPr sz="5400">
                <a:solidFill>
                  <a:schemeClr val="accent3"/>
                </a:solidFill>
                <a:latin typeface="Alfa Slab One"/>
                <a:ea typeface="Alfa Slab One"/>
                <a:cs typeface="Alfa Slab One"/>
                <a:sym typeface="Alfa Slab One"/>
              </a:defRPr>
            </a:lvl7pPr>
            <a:lvl8pPr indent="0" lvl="7" algn="ctr">
              <a:spcBef>
                <a:spcPts val="0"/>
              </a:spcBef>
              <a:buClr>
                <a:schemeClr val="accent3"/>
              </a:buClr>
              <a:buFont typeface="Alfa Slab One"/>
              <a:buNone/>
              <a:defRPr sz="5400">
                <a:solidFill>
                  <a:schemeClr val="accent3"/>
                </a:solidFill>
                <a:latin typeface="Alfa Slab One"/>
                <a:ea typeface="Alfa Slab One"/>
                <a:cs typeface="Alfa Slab One"/>
                <a:sym typeface="Alfa Slab One"/>
              </a:defRPr>
            </a:lvl8pPr>
            <a:lvl9pPr indent="0" lvl="8" algn="ctr">
              <a:spcBef>
                <a:spcPts val="0"/>
              </a:spcBef>
              <a:buClr>
                <a:schemeClr val="accent3"/>
              </a:buClr>
              <a:buFont typeface="Alfa Slab One"/>
              <a:buNone/>
              <a:defRPr sz="5400">
                <a:solidFill>
                  <a:schemeClr val="accent3"/>
                </a:solidFill>
                <a:latin typeface="Alfa Slab One"/>
                <a:ea typeface="Alfa Slab One"/>
                <a:cs typeface="Alfa Slab One"/>
                <a:sym typeface="Alfa Slab One"/>
              </a:defRPr>
            </a:lvl9pPr>
          </a:lstStyle>
          <a:p/>
        </p:txBody>
      </p:sp>
      <p:sp>
        <p:nvSpPr>
          <p:cNvPr id="13" name="Shape 13"/>
          <p:cNvSpPr txBox="1"/>
          <p:nvPr>
            <p:ph idx="1" type="subTitle"/>
          </p:nvPr>
        </p:nvSpPr>
        <p:spPr>
          <a:xfrm>
            <a:off x="311700" y="3165823"/>
            <a:ext cx="8520599" cy="733499"/>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chemeClr val="dk2"/>
              </a:buClr>
              <a:buFont typeface="Proxima Nova"/>
              <a:buNone/>
              <a:defRPr b="0" i="0" sz="2400" u="none" cap="none" strike="noStrike">
                <a:solidFill>
                  <a:schemeClr val="dk2"/>
                </a:solidFill>
                <a:latin typeface="Proxima Nova"/>
                <a:ea typeface="Proxima Nova"/>
                <a:cs typeface="Proxima Nova"/>
                <a:sym typeface="Proxima Nova"/>
              </a:defRPr>
            </a:lvl1pPr>
            <a:lvl2pPr indent="0" lvl="1" marL="457200" marR="0" rtl="0" algn="ctr">
              <a:lnSpc>
                <a:spcPct val="100000"/>
              </a:lnSpc>
              <a:spcBef>
                <a:spcPts val="0"/>
              </a:spcBef>
              <a:spcAft>
                <a:spcPts val="0"/>
              </a:spcAft>
              <a:buClr>
                <a:schemeClr val="dk2"/>
              </a:buClr>
              <a:buFont typeface="Proxima Nova"/>
              <a:buNone/>
              <a:defRPr b="0" i="0" sz="2400" u="none" cap="none" strike="noStrike">
                <a:solidFill>
                  <a:schemeClr val="dk2"/>
                </a:solidFill>
                <a:latin typeface="Proxima Nova"/>
                <a:ea typeface="Proxima Nova"/>
                <a:cs typeface="Proxima Nova"/>
                <a:sym typeface="Proxima Nova"/>
              </a:defRPr>
            </a:lvl2pPr>
            <a:lvl3pPr indent="0" lvl="2" marL="914400" marR="0" rtl="0" algn="ctr">
              <a:lnSpc>
                <a:spcPct val="100000"/>
              </a:lnSpc>
              <a:spcBef>
                <a:spcPts val="0"/>
              </a:spcBef>
              <a:spcAft>
                <a:spcPts val="0"/>
              </a:spcAft>
              <a:buClr>
                <a:schemeClr val="dk2"/>
              </a:buClr>
              <a:buFont typeface="Proxima Nova"/>
              <a:buNone/>
              <a:defRPr b="0" i="0" sz="2400" u="none" cap="none" strike="noStrike">
                <a:solidFill>
                  <a:schemeClr val="dk2"/>
                </a:solidFill>
                <a:latin typeface="Proxima Nova"/>
                <a:ea typeface="Proxima Nova"/>
                <a:cs typeface="Proxima Nova"/>
                <a:sym typeface="Proxima Nova"/>
              </a:defRPr>
            </a:lvl3pPr>
            <a:lvl4pPr indent="0" lvl="3" marL="1371600" marR="0" rtl="0" algn="ctr">
              <a:lnSpc>
                <a:spcPct val="100000"/>
              </a:lnSpc>
              <a:spcBef>
                <a:spcPts val="0"/>
              </a:spcBef>
              <a:spcAft>
                <a:spcPts val="0"/>
              </a:spcAft>
              <a:buClr>
                <a:schemeClr val="dk2"/>
              </a:buClr>
              <a:buFont typeface="Proxima Nova"/>
              <a:buNone/>
              <a:defRPr b="0" i="0" sz="2400" u="none" cap="none" strike="noStrike">
                <a:solidFill>
                  <a:schemeClr val="dk2"/>
                </a:solidFill>
                <a:latin typeface="Proxima Nova"/>
                <a:ea typeface="Proxima Nova"/>
                <a:cs typeface="Proxima Nova"/>
                <a:sym typeface="Proxima Nova"/>
              </a:defRPr>
            </a:lvl4pPr>
            <a:lvl5pPr indent="0" lvl="4" marL="1828800" marR="0" rtl="0" algn="ctr">
              <a:lnSpc>
                <a:spcPct val="100000"/>
              </a:lnSpc>
              <a:spcBef>
                <a:spcPts val="0"/>
              </a:spcBef>
              <a:spcAft>
                <a:spcPts val="0"/>
              </a:spcAft>
              <a:buClr>
                <a:schemeClr val="dk2"/>
              </a:buClr>
              <a:buFont typeface="Proxima Nova"/>
              <a:buNone/>
              <a:defRPr b="0" i="0" sz="2400" u="none" cap="none" strike="noStrike">
                <a:solidFill>
                  <a:schemeClr val="dk2"/>
                </a:solidFill>
                <a:latin typeface="Proxima Nova"/>
                <a:ea typeface="Proxima Nova"/>
                <a:cs typeface="Proxima Nova"/>
                <a:sym typeface="Proxima Nova"/>
              </a:defRPr>
            </a:lvl5pPr>
            <a:lvl6pPr indent="0" lvl="5" marL="2286000" marR="0" rtl="0" algn="ctr">
              <a:lnSpc>
                <a:spcPct val="100000"/>
              </a:lnSpc>
              <a:spcBef>
                <a:spcPts val="0"/>
              </a:spcBef>
              <a:spcAft>
                <a:spcPts val="0"/>
              </a:spcAft>
              <a:buClr>
                <a:schemeClr val="dk2"/>
              </a:buClr>
              <a:buFont typeface="Proxima Nova"/>
              <a:buNone/>
              <a:defRPr b="0" i="0" sz="2400" u="none" cap="none" strike="noStrike">
                <a:solidFill>
                  <a:schemeClr val="dk2"/>
                </a:solidFill>
                <a:latin typeface="Proxima Nova"/>
                <a:ea typeface="Proxima Nova"/>
                <a:cs typeface="Proxima Nova"/>
                <a:sym typeface="Proxima Nova"/>
              </a:defRPr>
            </a:lvl6pPr>
            <a:lvl7pPr indent="0" lvl="6" marL="2743200" marR="0" rtl="0" algn="ctr">
              <a:lnSpc>
                <a:spcPct val="100000"/>
              </a:lnSpc>
              <a:spcBef>
                <a:spcPts val="0"/>
              </a:spcBef>
              <a:spcAft>
                <a:spcPts val="0"/>
              </a:spcAft>
              <a:buClr>
                <a:schemeClr val="dk2"/>
              </a:buClr>
              <a:buFont typeface="Proxima Nova"/>
              <a:buNone/>
              <a:defRPr b="0" i="0" sz="2400" u="none" cap="none" strike="noStrike">
                <a:solidFill>
                  <a:schemeClr val="dk2"/>
                </a:solidFill>
                <a:latin typeface="Proxima Nova"/>
                <a:ea typeface="Proxima Nova"/>
                <a:cs typeface="Proxima Nova"/>
                <a:sym typeface="Proxima Nova"/>
              </a:defRPr>
            </a:lvl7pPr>
            <a:lvl8pPr indent="0" lvl="7" marL="3200400" marR="0" rtl="0" algn="ctr">
              <a:lnSpc>
                <a:spcPct val="100000"/>
              </a:lnSpc>
              <a:spcBef>
                <a:spcPts val="0"/>
              </a:spcBef>
              <a:spcAft>
                <a:spcPts val="0"/>
              </a:spcAft>
              <a:buClr>
                <a:schemeClr val="dk2"/>
              </a:buClr>
              <a:buFont typeface="Proxima Nova"/>
              <a:buNone/>
              <a:defRPr b="0" i="0" sz="2400" u="none" cap="none" strike="noStrike">
                <a:solidFill>
                  <a:schemeClr val="dk2"/>
                </a:solidFill>
                <a:latin typeface="Proxima Nova"/>
                <a:ea typeface="Proxima Nova"/>
                <a:cs typeface="Proxima Nova"/>
                <a:sym typeface="Proxima Nova"/>
              </a:defRPr>
            </a:lvl8pPr>
            <a:lvl9pPr indent="0" lvl="8" marL="3657600" marR="0" rtl="0" algn="ctr">
              <a:lnSpc>
                <a:spcPct val="100000"/>
              </a:lnSpc>
              <a:spcBef>
                <a:spcPts val="0"/>
              </a:spcBef>
              <a:spcAft>
                <a:spcPts val="0"/>
              </a:spcAft>
              <a:buClr>
                <a:schemeClr val="dk2"/>
              </a:buClr>
              <a:buFont typeface="Proxima Nova"/>
              <a:buNone/>
              <a:defRPr b="0" i="0" sz="2400" u="none" cap="none" strike="noStrike">
                <a:solidFill>
                  <a:schemeClr val="dk2"/>
                </a:solidFill>
                <a:latin typeface="Proxima Nova"/>
                <a:ea typeface="Proxima Nova"/>
                <a:cs typeface="Proxima Nova"/>
                <a:sym typeface="Proxima Nova"/>
              </a:defRPr>
            </a:lvl9pPr>
          </a:lstStyle>
          <a:p/>
        </p:txBody>
      </p:sp>
      <p:sp>
        <p:nvSpPr>
          <p:cNvPr id="14" name="Shape 14"/>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7" name="Shape 47"/>
        <p:cNvGrpSpPr/>
        <p:nvPr/>
      </p:nvGrpSpPr>
      <p:grpSpPr>
        <a:xfrm>
          <a:off x="0" y="0"/>
          <a:ext cx="0" cy="0"/>
          <a:chOff x="0" y="0"/>
          <a:chExt cx="0" cy="0"/>
        </a:xfrm>
      </p:grpSpPr>
      <p:sp>
        <p:nvSpPr>
          <p:cNvPr id="48" name="Shape 48"/>
          <p:cNvSpPr txBox="1"/>
          <p:nvPr>
            <p:ph type="title"/>
          </p:nvPr>
        </p:nvSpPr>
        <p:spPr>
          <a:xfrm>
            <a:off x="311700" y="1167925"/>
            <a:ext cx="8520599" cy="1980000"/>
          </a:xfrm>
          <a:prstGeom prst="rect">
            <a:avLst/>
          </a:prstGeom>
          <a:noFill/>
          <a:ln>
            <a:noFill/>
          </a:ln>
        </p:spPr>
        <p:txBody>
          <a:bodyPr anchorCtr="0" anchor="ctr" bIns="91425" lIns="91425" rIns="91425" tIns="91425"/>
          <a:lstStyle>
            <a:lvl1pPr indent="0" lvl="0" marL="0" marR="0" rtl="0" algn="ctr">
              <a:lnSpc>
                <a:spcPct val="100000"/>
              </a:lnSpc>
              <a:spcBef>
                <a:spcPts val="0"/>
              </a:spcBef>
              <a:spcAft>
                <a:spcPts val="0"/>
              </a:spcAft>
              <a:buClr>
                <a:schemeClr val="dk1"/>
              </a:buClr>
              <a:buFont typeface="Alfa Slab One"/>
              <a:buNone/>
              <a:defRPr b="0" i="0" sz="11000" u="none" cap="none" strike="noStrike">
                <a:solidFill>
                  <a:schemeClr val="dk1"/>
                </a:solidFill>
                <a:latin typeface="Alfa Slab One"/>
                <a:ea typeface="Alfa Slab One"/>
                <a:cs typeface="Alfa Slab One"/>
                <a:sym typeface="Alfa Slab One"/>
              </a:defRPr>
            </a:lvl1pPr>
            <a:lvl2pPr indent="0" lvl="1" algn="ctr">
              <a:spcBef>
                <a:spcPts val="0"/>
              </a:spcBef>
              <a:buClr>
                <a:schemeClr val="dk1"/>
              </a:buClr>
              <a:buFont typeface="Alfa Slab One"/>
              <a:buNone/>
              <a:defRPr sz="11000">
                <a:solidFill>
                  <a:schemeClr val="dk1"/>
                </a:solidFill>
                <a:latin typeface="Alfa Slab One"/>
                <a:ea typeface="Alfa Slab One"/>
                <a:cs typeface="Alfa Slab One"/>
                <a:sym typeface="Alfa Slab One"/>
              </a:defRPr>
            </a:lvl2pPr>
            <a:lvl3pPr indent="0" lvl="2" algn="ctr">
              <a:spcBef>
                <a:spcPts val="0"/>
              </a:spcBef>
              <a:buClr>
                <a:schemeClr val="dk1"/>
              </a:buClr>
              <a:buFont typeface="Alfa Slab One"/>
              <a:buNone/>
              <a:defRPr sz="11000">
                <a:solidFill>
                  <a:schemeClr val="dk1"/>
                </a:solidFill>
                <a:latin typeface="Alfa Slab One"/>
                <a:ea typeface="Alfa Slab One"/>
                <a:cs typeface="Alfa Slab One"/>
                <a:sym typeface="Alfa Slab One"/>
              </a:defRPr>
            </a:lvl3pPr>
            <a:lvl4pPr indent="0" lvl="3" algn="ctr">
              <a:spcBef>
                <a:spcPts val="0"/>
              </a:spcBef>
              <a:buClr>
                <a:schemeClr val="dk1"/>
              </a:buClr>
              <a:buFont typeface="Alfa Slab One"/>
              <a:buNone/>
              <a:defRPr sz="11000">
                <a:solidFill>
                  <a:schemeClr val="dk1"/>
                </a:solidFill>
                <a:latin typeface="Alfa Slab One"/>
                <a:ea typeface="Alfa Slab One"/>
                <a:cs typeface="Alfa Slab One"/>
                <a:sym typeface="Alfa Slab One"/>
              </a:defRPr>
            </a:lvl4pPr>
            <a:lvl5pPr indent="0" lvl="4" algn="ctr">
              <a:spcBef>
                <a:spcPts val="0"/>
              </a:spcBef>
              <a:buClr>
                <a:schemeClr val="dk1"/>
              </a:buClr>
              <a:buFont typeface="Alfa Slab One"/>
              <a:buNone/>
              <a:defRPr sz="11000">
                <a:solidFill>
                  <a:schemeClr val="dk1"/>
                </a:solidFill>
                <a:latin typeface="Alfa Slab One"/>
                <a:ea typeface="Alfa Slab One"/>
                <a:cs typeface="Alfa Slab One"/>
                <a:sym typeface="Alfa Slab One"/>
              </a:defRPr>
            </a:lvl5pPr>
            <a:lvl6pPr indent="0" lvl="5" algn="ctr">
              <a:spcBef>
                <a:spcPts val="0"/>
              </a:spcBef>
              <a:buClr>
                <a:schemeClr val="dk1"/>
              </a:buClr>
              <a:buFont typeface="Alfa Slab One"/>
              <a:buNone/>
              <a:defRPr sz="11000">
                <a:solidFill>
                  <a:schemeClr val="dk1"/>
                </a:solidFill>
                <a:latin typeface="Alfa Slab One"/>
                <a:ea typeface="Alfa Slab One"/>
                <a:cs typeface="Alfa Slab One"/>
                <a:sym typeface="Alfa Slab One"/>
              </a:defRPr>
            </a:lvl6pPr>
            <a:lvl7pPr indent="0" lvl="6" algn="ctr">
              <a:spcBef>
                <a:spcPts val="0"/>
              </a:spcBef>
              <a:buClr>
                <a:schemeClr val="dk1"/>
              </a:buClr>
              <a:buFont typeface="Alfa Slab One"/>
              <a:buNone/>
              <a:defRPr sz="11000">
                <a:solidFill>
                  <a:schemeClr val="dk1"/>
                </a:solidFill>
                <a:latin typeface="Alfa Slab One"/>
                <a:ea typeface="Alfa Slab One"/>
                <a:cs typeface="Alfa Slab One"/>
                <a:sym typeface="Alfa Slab One"/>
              </a:defRPr>
            </a:lvl7pPr>
            <a:lvl8pPr indent="0" lvl="7" algn="ctr">
              <a:spcBef>
                <a:spcPts val="0"/>
              </a:spcBef>
              <a:buClr>
                <a:schemeClr val="dk1"/>
              </a:buClr>
              <a:buFont typeface="Alfa Slab One"/>
              <a:buNone/>
              <a:defRPr sz="11000">
                <a:solidFill>
                  <a:schemeClr val="dk1"/>
                </a:solidFill>
                <a:latin typeface="Alfa Slab One"/>
                <a:ea typeface="Alfa Slab One"/>
                <a:cs typeface="Alfa Slab One"/>
                <a:sym typeface="Alfa Slab One"/>
              </a:defRPr>
            </a:lvl8pPr>
            <a:lvl9pPr indent="0" lvl="8" algn="ctr">
              <a:spcBef>
                <a:spcPts val="0"/>
              </a:spcBef>
              <a:buClr>
                <a:schemeClr val="dk1"/>
              </a:buClr>
              <a:buFont typeface="Alfa Slab One"/>
              <a:buNone/>
              <a:defRPr sz="11000">
                <a:solidFill>
                  <a:schemeClr val="dk1"/>
                </a:solidFill>
                <a:latin typeface="Alfa Slab One"/>
                <a:ea typeface="Alfa Slab One"/>
                <a:cs typeface="Alfa Slab One"/>
                <a:sym typeface="Alfa Slab One"/>
              </a:defRPr>
            </a:lvl9pPr>
          </a:lstStyle>
          <a:p/>
        </p:txBody>
      </p:sp>
      <p:sp>
        <p:nvSpPr>
          <p:cNvPr id="49" name="Shape 49"/>
          <p:cNvSpPr txBox="1"/>
          <p:nvPr>
            <p:ph idx="1" type="body"/>
          </p:nvPr>
        </p:nvSpPr>
        <p:spPr>
          <a:xfrm>
            <a:off x="311700" y="3224250"/>
            <a:ext cx="8520599" cy="1071599"/>
          </a:xfrm>
          <a:prstGeom prst="rect">
            <a:avLst/>
          </a:prstGeom>
          <a:noFill/>
          <a:ln>
            <a:noFill/>
          </a:ln>
        </p:spPr>
        <p:txBody>
          <a:bodyPr anchorCtr="0" anchor="t" bIns="91425" lIns="91425" rIns="91425" tIns="91425"/>
          <a:lstStyle>
            <a:lvl1pPr indent="0" lvl="0" marL="0" marR="0" rtl="0" algn="ctr">
              <a:lnSpc>
                <a:spcPct val="115000"/>
              </a:lnSpc>
              <a:spcBef>
                <a:spcPts val="0"/>
              </a:spcBef>
              <a:spcAft>
                <a:spcPts val="1600"/>
              </a:spcAft>
              <a:buClr>
                <a:schemeClr val="dk2"/>
              </a:buClr>
              <a:buFont typeface="Proxima Nova"/>
              <a:buNone/>
              <a:defRPr b="0" i="0" sz="1800" u="none" cap="none" strike="noStrike">
                <a:solidFill>
                  <a:schemeClr val="dk2"/>
                </a:solidFill>
                <a:latin typeface="Proxima Nova"/>
                <a:ea typeface="Proxima Nova"/>
                <a:cs typeface="Proxima Nova"/>
                <a:sym typeface="Proxima Nova"/>
              </a:defRPr>
            </a:lvl1pPr>
            <a:lvl2pPr indent="0" lvl="1" marL="457200" marR="0" rtl="0" algn="ctr">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2pPr>
            <a:lvl3pPr indent="0" lvl="2" marL="914400" marR="0" rtl="0" algn="ctr">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3pPr>
            <a:lvl4pPr indent="0" lvl="3" marL="1371600" marR="0" rtl="0" algn="ctr">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4pPr>
            <a:lvl5pPr indent="0" lvl="4" marL="1828800" marR="0" rtl="0" algn="ctr">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5pPr>
            <a:lvl6pPr indent="0" lvl="5" marL="2286000" marR="0" rtl="0" algn="ctr">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6pPr>
            <a:lvl7pPr indent="0" lvl="6" marL="2743200" marR="0" rtl="0" algn="ctr">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7pPr>
            <a:lvl8pPr indent="0" lvl="7" marL="3200400" marR="0" rtl="0" algn="ctr">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8pPr>
            <a:lvl9pPr indent="0" lvl="8" marL="3657600" marR="0" rtl="0" algn="ctr">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9pPr>
          </a:lstStyle>
          <a:p/>
        </p:txBody>
      </p:sp>
      <p:sp>
        <p:nvSpPr>
          <p:cNvPr id="50" name="Shape 50"/>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1" name="Shape 51"/>
        <p:cNvGrpSpPr/>
        <p:nvPr/>
      </p:nvGrpSpPr>
      <p:grpSpPr>
        <a:xfrm>
          <a:off x="0" y="0"/>
          <a:ext cx="0" cy="0"/>
          <a:chOff x="0" y="0"/>
          <a:chExt cx="0" cy="0"/>
        </a:xfrm>
      </p:grpSpPr>
      <p:sp>
        <p:nvSpPr>
          <p:cNvPr id="52" name="Shape 52"/>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5" name="Shape 15"/>
        <p:cNvGrpSpPr/>
        <p:nvPr/>
      </p:nvGrpSpPr>
      <p:grpSpPr>
        <a:xfrm>
          <a:off x="0" y="0"/>
          <a:ext cx="0" cy="0"/>
          <a:chOff x="0" y="0"/>
          <a:chExt cx="0" cy="0"/>
        </a:xfrm>
      </p:grpSpPr>
      <p:sp>
        <p:nvSpPr>
          <p:cNvPr id="16" name="Shape 16"/>
          <p:cNvSpPr txBox="1"/>
          <p:nvPr>
            <p:ph type="title"/>
          </p:nvPr>
        </p:nvSpPr>
        <p:spPr>
          <a:xfrm>
            <a:off x="311700" y="445025"/>
            <a:ext cx="8520599" cy="5726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accent3"/>
              </a:buClr>
              <a:buFont typeface="Alfa Slab One"/>
              <a:buNone/>
              <a:defRPr b="0" i="0" sz="3000" u="none" cap="none" strike="noStrike">
                <a:solidFill>
                  <a:schemeClr val="accent3"/>
                </a:solidFill>
                <a:latin typeface="Alfa Slab One"/>
                <a:ea typeface="Alfa Slab One"/>
                <a:cs typeface="Alfa Slab One"/>
                <a:sym typeface="Alfa Slab One"/>
              </a:defRPr>
            </a:lvl1pPr>
            <a:lvl2pPr indent="0" lvl="1">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2pPr>
            <a:lvl3pPr indent="0" lvl="2">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3pPr>
            <a:lvl4pPr indent="0" lvl="3">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4pPr>
            <a:lvl5pPr indent="0" lvl="4">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5pPr>
            <a:lvl6pPr indent="0" lvl="5">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6pPr>
            <a:lvl7pPr indent="0" lvl="6">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7pPr>
            <a:lvl8pPr indent="0" lvl="7">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8pPr>
            <a:lvl9pPr indent="0" lvl="8">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9pPr>
          </a:lstStyle>
          <a:p/>
        </p:txBody>
      </p:sp>
      <p:sp>
        <p:nvSpPr>
          <p:cNvPr id="17" name="Shape 17"/>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Proxima Nova"/>
              <a:buNone/>
              <a:defRPr b="0" i="0" sz="1800" u="none" cap="none" strike="noStrike">
                <a:solidFill>
                  <a:schemeClr val="dk2"/>
                </a:solidFill>
                <a:latin typeface="Proxima Nova"/>
                <a:ea typeface="Proxima Nova"/>
                <a:cs typeface="Proxima Nova"/>
                <a:sym typeface="Proxima Nova"/>
              </a:defRPr>
            </a:lvl1pPr>
            <a:lvl2pPr indent="0" lvl="1" marL="4572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2pPr>
            <a:lvl3pPr indent="0" lvl="2" marL="9144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3pPr>
            <a:lvl4pPr indent="0" lvl="3" marL="13716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4pPr>
            <a:lvl5pPr indent="0" lvl="4" marL="18288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5pPr>
            <a:lvl6pPr indent="0" lvl="5" marL="22860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6pPr>
            <a:lvl7pPr indent="0" lvl="6" marL="27432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7pPr>
            <a:lvl8pPr indent="0" lvl="7" marL="32004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8pPr>
            <a:lvl9pPr indent="0" lvl="8" marL="36576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9pPr>
          </a:lstStyle>
          <a:p/>
        </p:txBody>
      </p:sp>
      <p:sp>
        <p:nvSpPr>
          <p:cNvPr id="18" name="Shape 1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bg>
      <p:bgPr>
        <a:solidFill>
          <a:schemeClr val="dk1"/>
        </a:solidFill>
      </p:bgPr>
    </p:bg>
    <p:spTree>
      <p:nvGrpSpPr>
        <p:cNvPr id="19" name="Shape 19"/>
        <p:cNvGrpSpPr/>
        <p:nvPr/>
      </p:nvGrpSpPr>
      <p:grpSpPr>
        <a:xfrm>
          <a:off x="0" y="0"/>
          <a:ext cx="0" cy="0"/>
          <a:chOff x="0" y="0"/>
          <a:chExt cx="0" cy="0"/>
        </a:xfrm>
      </p:grpSpPr>
      <p:sp>
        <p:nvSpPr>
          <p:cNvPr id="20" name="Shape 20"/>
          <p:cNvSpPr txBox="1"/>
          <p:nvPr>
            <p:ph type="title"/>
          </p:nvPr>
        </p:nvSpPr>
        <p:spPr>
          <a:xfrm>
            <a:off x="311700" y="2480550"/>
            <a:ext cx="8114398" cy="2445899"/>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lt1"/>
              </a:buClr>
              <a:buFont typeface="Alfa Slab One"/>
              <a:buNone/>
              <a:defRPr b="0" i="0" sz="6800" u="none" cap="none" strike="noStrike">
                <a:solidFill>
                  <a:schemeClr val="lt1"/>
                </a:solidFill>
                <a:latin typeface="Alfa Slab One"/>
                <a:ea typeface="Alfa Slab One"/>
                <a:cs typeface="Alfa Slab One"/>
                <a:sym typeface="Alfa Slab One"/>
              </a:defRPr>
            </a:lvl1pPr>
            <a:lvl2pPr indent="0" lvl="1">
              <a:spcBef>
                <a:spcPts val="0"/>
              </a:spcBef>
              <a:buClr>
                <a:schemeClr val="lt1"/>
              </a:buClr>
              <a:buFont typeface="Alfa Slab One"/>
              <a:buNone/>
              <a:defRPr sz="6800">
                <a:solidFill>
                  <a:schemeClr val="lt1"/>
                </a:solidFill>
                <a:latin typeface="Alfa Slab One"/>
                <a:ea typeface="Alfa Slab One"/>
                <a:cs typeface="Alfa Slab One"/>
                <a:sym typeface="Alfa Slab One"/>
              </a:defRPr>
            </a:lvl2pPr>
            <a:lvl3pPr indent="0" lvl="2">
              <a:spcBef>
                <a:spcPts val="0"/>
              </a:spcBef>
              <a:buClr>
                <a:schemeClr val="lt1"/>
              </a:buClr>
              <a:buFont typeface="Alfa Slab One"/>
              <a:buNone/>
              <a:defRPr sz="6800">
                <a:solidFill>
                  <a:schemeClr val="lt1"/>
                </a:solidFill>
                <a:latin typeface="Alfa Slab One"/>
                <a:ea typeface="Alfa Slab One"/>
                <a:cs typeface="Alfa Slab One"/>
                <a:sym typeface="Alfa Slab One"/>
              </a:defRPr>
            </a:lvl3pPr>
            <a:lvl4pPr indent="0" lvl="3">
              <a:spcBef>
                <a:spcPts val="0"/>
              </a:spcBef>
              <a:buClr>
                <a:schemeClr val="lt1"/>
              </a:buClr>
              <a:buFont typeface="Alfa Slab One"/>
              <a:buNone/>
              <a:defRPr sz="6800">
                <a:solidFill>
                  <a:schemeClr val="lt1"/>
                </a:solidFill>
                <a:latin typeface="Alfa Slab One"/>
                <a:ea typeface="Alfa Slab One"/>
                <a:cs typeface="Alfa Slab One"/>
                <a:sym typeface="Alfa Slab One"/>
              </a:defRPr>
            </a:lvl4pPr>
            <a:lvl5pPr indent="0" lvl="4">
              <a:spcBef>
                <a:spcPts val="0"/>
              </a:spcBef>
              <a:buClr>
                <a:schemeClr val="lt1"/>
              </a:buClr>
              <a:buFont typeface="Alfa Slab One"/>
              <a:buNone/>
              <a:defRPr sz="6800">
                <a:solidFill>
                  <a:schemeClr val="lt1"/>
                </a:solidFill>
                <a:latin typeface="Alfa Slab One"/>
                <a:ea typeface="Alfa Slab One"/>
                <a:cs typeface="Alfa Slab One"/>
                <a:sym typeface="Alfa Slab One"/>
              </a:defRPr>
            </a:lvl5pPr>
            <a:lvl6pPr indent="0" lvl="5">
              <a:spcBef>
                <a:spcPts val="0"/>
              </a:spcBef>
              <a:buClr>
                <a:schemeClr val="lt1"/>
              </a:buClr>
              <a:buFont typeface="Alfa Slab One"/>
              <a:buNone/>
              <a:defRPr sz="6800">
                <a:solidFill>
                  <a:schemeClr val="lt1"/>
                </a:solidFill>
                <a:latin typeface="Alfa Slab One"/>
                <a:ea typeface="Alfa Slab One"/>
                <a:cs typeface="Alfa Slab One"/>
                <a:sym typeface="Alfa Slab One"/>
              </a:defRPr>
            </a:lvl6pPr>
            <a:lvl7pPr indent="0" lvl="6">
              <a:spcBef>
                <a:spcPts val="0"/>
              </a:spcBef>
              <a:buClr>
                <a:schemeClr val="lt1"/>
              </a:buClr>
              <a:buFont typeface="Alfa Slab One"/>
              <a:buNone/>
              <a:defRPr sz="6800">
                <a:solidFill>
                  <a:schemeClr val="lt1"/>
                </a:solidFill>
                <a:latin typeface="Alfa Slab One"/>
                <a:ea typeface="Alfa Slab One"/>
                <a:cs typeface="Alfa Slab One"/>
                <a:sym typeface="Alfa Slab One"/>
              </a:defRPr>
            </a:lvl7pPr>
            <a:lvl8pPr indent="0" lvl="7">
              <a:spcBef>
                <a:spcPts val="0"/>
              </a:spcBef>
              <a:buClr>
                <a:schemeClr val="lt1"/>
              </a:buClr>
              <a:buFont typeface="Alfa Slab One"/>
              <a:buNone/>
              <a:defRPr sz="6800">
                <a:solidFill>
                  <a:schemeClr val="lt1"/>
                </a:solidFill>
                <a:latin typeface="Alfa Slab One"/>
                <a:ea typeface="Alfa Slab One"/>
                <a:cs typeface="Alfa Slab One"/>
                <a:sym typeface="Alfa Slab One"/>
              </a:defRPr>
            </a:lvl8pPr>
            <a:lvl9pPr indent="0" lvl="8">
              <a:spcBef>
                <a:spcPts val="0"/>
              </a:spcBef>
              <a:buClr>
                <a:schemeClr val="lt1"/>
              </a:buClr>
              <a:buFont typeface="Alfa Slab One"/>
              <a:buNone/>
              <a:defRPr sz="6800">
                <a:solidFill>
                  <a:schemeClr val="lt1"/>
                </a:solidFill>
                <a:latin typeface="Alfa Slab One"/>
                <a:ea typeface="Alfa Slab One"/>
                <a:cs typeface="Alfa Slab One"/>
                <a:sym typeface="Alfa Slab One"/>
              </a:defRPr>
            </a:lvl9pPr>
          </a:lstStyle>
          <a:p/>
        </p:txBody>
      </p:sp>
      <p:sp>
        <p:nvSpPr>
          <p:cNvPr id="21" name="Shape 21"/>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lt1"/>
              </a:buClr>
              <a:buSzPct val="25000"/>
              <a:buFont typeface="Arial"/>
              <a:buNone/>
            </a:pPr>
            <a:fld id="{00000000-1234-1234-1234-123412341234}" type="slidenum">
              <a:rPr b="0" i="0" lang="en" sz="1400" u="none" cap="none" strike="noStrike">
                <a:solidFill>
                  <a:schemeClr val="lt1"/>
                </a:solidFill>
                <a:latin typeface="Arial"/>
                <a:ea typeface="Arial"/>
                <a:cs typeface="Arial"/>
                <a:sym typeface="Aria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22" name="Shape 22"/>
        <p:cNvGrpSpPr/>
        <p:nvPr/>
      </p:nvGrpSpPr>
      <p:grpSpPr>
        <a:xfrm>
          <a:off x="0" y="0"/>
          <a:ext cx="0" cy="0"/>
          <a:chOff x="0" y="0"/>
          <a:chExt cx="0" cy="0"/>
        </a:xfrm>
      </p:grpSpPr>
      <p:sp>
        <p:nvSpPr>
          <p:cNvPr id="23" name="Shape 23"/>
          <p:cNvSpPr/>
          <p:nvPr/>
        </p:nvSpPr>
        <p:spPr>
          <a:xfrm>
            <a:off x="4572000" y="100"/>
            <a:ext cx="4572000" cy="5143499"/>
          </a:xfrm>
          <a:prstGeom prst="rect">
            <a:avLst/>
          </a:prstGeom>
          <a:solidFill>
            <a:schemeClr val="dk1"/>
          </a:solid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24" name="Shape 24"/>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25" name="Shape 25"/>
          <p:cNvSpPr txBox="1"/>
          <p:nvPr>
            <p:ph type="title"/>
          </p:nvPr>
        </p:nvSpPr>
        <p:spPr>
          <a:xfrm>
            <a:off x="265500" y="1375599"/>
            <a:ext cx="4045198" cy="1551900"/>
          </a:xfrm>
          <a:prstGeom prst="rect">
            <a:avLst/>
          </a:prstGeom>
          <a:noFill/>
          <a:ln>
            <a:noFill/>
          </a:ln>
        </p:spPr>
        <p:txBody>
          <a:bodyPr anchorCtr="0" anchor="b" bIns="91425" lIns="91425" rIns="91425" tIns="91425"/>
          <a:lstStyle>
            <a:lvl1pPr indent="0" lvl="0" marL="0" marR="0" rtl="0" algn="ctr">
              <a:lnSpc>
                <a:spcPct val="100000"/>
              </a:lnSpc>
              <a:spcBef>
                <a:spcPts val="0"/>
              </a:spcBef>
              <a:spcAft>
                <a:spcPts val="0"/>
              </a:spcAft>
              <a:buClr>
                <a:schemeClr val="accent3"/>
              </a:buClr>
              <a:buFont typeface="Alfa Slab One"/>
              <a:buNone/>
              <a:defRPr b="0" i="0" sz="3800" u="none" cap="none" strike="noStrike">
                <a:solidFill>
                  <a:schemeClr val="accent3"/>
                </a:solidFill>
                <a:latin typeface="Alfa Slab One"/>
                <a:ea typeface="Alfa Slab One"/>
                <a:cs typeface="Alfa Slab One"/>
                <a:sym typeface="Alfa Slab One"/>
              </a:defRPr>
            </a:lvl1pPr>
            <a:lvl2pPr indent="0" lvl="1" algn="ctr">
              <a:spcBef>
                <a:spcPts val="0"/>
              </a:spcBef>
              <a:buClr>
                <a:schemeClr val="accent3"/>
              </a:buClr>
              <a:buFont typeface="Alfa Slab One"/>
              <a:buNone/>
              <a:defRPr sz="3800">
                <a:solidFill>
                  <a:schemeClr val="accent3"/>
                </a:solidFill>
                <a:latin typeface="Alfa Slab One"/>
                <a:ea typeface="Alfa Slab One"/>
                <a:cs typeface="Alfa Slab One"/>
                <a:sym typeface="Alfa Slab One"/>
              </a:defRPr>
            </a:lvl2pPr>
            <a:lvl3pPr indent="0" lvl="2" algn="ctr">
              <a:spcBef>
                <a:spcPts val="0"/>
              </a:spcBef>
              <a:buClr>
                <a:schemeClr val="accent3"/>
              </a:buClr>
              <a:buFont typeface="Alfa Slab One"/>
              <a:buNone/>
              <a:defRPr sz="3800">
                <a:solidFill>
                  <a:schemeClr val="accent3"/>
                </a:solidFill>
                <a:latin typeface="Alfa Slab One"/>
                <a:ea typeface="Alfa Slab One"/>
                <a:cs typeface="Alfa Slab One"/>
                <a:sym typeface="Alfa Slab One"/>
              </a:defRPr>
            </a:lvl3pPr>
            <a:lvl4pPr indent="0" lvl="3" algn="ctr">
              <a:spcBef>
                <a:spcPts val="0"/>
              </a:spcBef>
              <a:buClr>
                <a:schemeClr val="accent3"/>
              </a:buClr>
              <a:buFont typeface="Alfa Slab One"/>
              <a:buNone/>
              <a:defRPr sz="3800">
                <a:solidFill>
                  <a:schemeClr val="accent3"/>
                </a:solidFill>
                <a:latin typeface="Alfa Slab One"/>
                <a:ea typeface="Alfa Slab One"/>
                <a:cs typeface="Alfa Slab One"/>
                <a:sym typeface="Alfa Slab One"/>
              </a:defRPr>
            </a:lvl4pPr>
            <a:lvl5pPr indent="0" lvl="4" algn="ctr">
              <a:spcBef>
                <a:spcPts val="0"/>
              </a:spcBef>
              <a:buClr>
                <a:schemeClr val="accent3"/>
              </a:buClr>
              <a:buFont typeface="Alfa Slab One"/>
              <a:buNone/>
              <a:defRPr sz="3800">
                <a:solidFill>
                  <a:schemeClr val="accent3"/>
                </a:solidFill>
                <a:latin typeface="Alfa Slab One"/>
                <a:ea typeface="Alfa Slab One"/>
                <a:cs typeface="Alfa Slab One"/>
                <a:sym typeface="Alfa Slab One"/>
              </a:defRPr>
            </a:lvl5pPr>
            <a:lvl6pPr indent="0" lvl="5" algn="ctr">
              <a:spcBef>
                <a:spcPts val="0"/>
              </a:spcBef>
              <a:buClr>
                <a:schemeClr val="accent3"/>
              </a:buClr>
              <a:buFont typeface="Alfa Slab One"/>
              <a:buNone/>
              <a:defRPr sz="3800">
                <a:solidFill>
                  <a:schemeClr val="accent3"/>
                </a:solidFill>
                <a:latin typeface="Alfa Slab One"/>
                <a:ea typeface="Alfa Slab One"/>
                <a:cs typeface="Alfa Slab One"/>
                <a:sym typeface="Alfa Slab One"/>
              </a:defRPr>
            </a:lvl6pPr>
            <a:lvl7pPr indent="0" lvl="6" algn="ctr">
              <a:spcBef>
                <a:spcPts val="0"/>
              </a:spcBef>
              <a:buClr>
                <a:schemeClr val="accent3"/>
              </a:buClr>
              <a:buFont typeface="Alfa Slab One"/>
              <a:buNone/>
              <a:defRPr sz="3800">
                <a:solidFill>
                  <a:schemeClr val="accent3"/>
                </a:solidFill>
                <a:latin typeface="Alfa Slab One"/>
                <a:ea typeface="Alfa Slab One"/>
                <a:cs typeface="Alfa Slab One"/>
                <a:sym typeface="Alfa Slab One"/>
              </a:defRPr>
            </a:lvl7pPr>
            <a:lvl8pPr indent="0" lvl="7" algn="ctr">
              <a:spcBef>
                <a:spcPts val="0"/>
              </a:spcBef>
              <a:buClr>
                <a:schemeClr val="accent3"/>
              </a:buClr>
              <a:buFont typeface="Alfa Slab One"/>
              <a:buNone/>
              <a:defRPr sz="3800">
                <a:solidFill>
                  <a:schemeClr val="accent3"/>
                </a:solidFill>
                <a:latin typeface="Alfa Slab One"/>
                <a:ea typeface="Alfa Slab One"/>
                <a:cs typeface="Alfa Slab One"/>
                <a:sym typeface="Alfa Slab One"/>
              </a:defRPr>
            </a:lvl8pPr>
            <a:lvl9pPr indent="0" lvl="8" algn="ctr">
              <a:spcBef>
                <a:spcPts val="0"/>
              </a:spcBef>
              <a:buClr>
                <a:schemeClr val="accent3"/>
              </a:buClr>
              <a:buFont typeface="Alfa Slab One"/>
              <a:buNone/>
              <a:defRPr sz="3800">
                <a:solidFill>
                  <a:schemeClr val="accent3"/>
                </a:solidFill>
                <a:latin typeface="Alfa Slab One"/>
                <a:ea typeface="Alfa Slab One"/>
                <a:cs typeface="Alfa Slab One"/>
                <a:sym typeface="Alfa Slab One"/>
              </a:defRPr>
            </a:lvl9pPr>
          </a:lstStyle>
          <a:p/>
        </p:txBody>
      </p:sp>
      <p:sp>
        <p:nvSpPr>
          <p:cNvPr id="26" name="Shape 26"/>
          <p:cNvSpPr txBox="1"/>
          <p:nvPr>
            <p:ph idx="1" type="subTitle"/>
          </p:nvPr>
        </p:nvSpPr>
        <p:spPr>
          <a:xfrm>
            <a:off x="265500" y="2981125"/>
            <a:ext cx="4045198" cy="1345500"/>
          </a:xfrm>
          <a:prstGeom prst="rect">
            <a:avLst/>
          </a:prstGeom>
          <a:noFill/>
          <a:ln>
            <a:noFill/>
          </a:ln>
        </p:spPr>
        <p:txBody>
          <a:bodyPr anchorCtr="0" anchor="t" bIns="91425" lIns="91425" rIns="91425" tIns="91425"/>
          <a:lstStyle>
            <a:lvl1pPr indent="0" lvl="0" marL="0" marR="0" rtl="0" algn="ctr">
              <a:lnSpc>
                <a:spcPct val="100000"/>
              </a:lnSpc>
              <a:spcBef>
                <a:spcPts val="0"/>
              </a:spcBef>
              <a:spcAft>
                <a:spcPts val="0"/>
              </a:spcAft>
              <a:buClr>
                <a:schemeClr val="dk2"/>
              </a:buClr>
              <a:buFont typeface="Proxima Nova"/>
              <a:buNone/>
              <a:defRPr b="0" i="0" sz="1800" u="none" cap="none" strike="noStrike">
                <a:solidFill>
                  <a:schemeClr val="dk2"/>
                </a:solidFill>
                <a:latin typeface="Proxima Nova"/>
                <a:ea typeface="Proxima Nova"/>
                <a:cs typeface="Proxima Nova"/>
                <a:sym typeface="Proxima Nova"/>
              </a:defRPr>
            </a:lvl1pPr>
            <a:lvl2pPr indent="0" lvl="1" marL="457200" marR="0" rtl="0" algn="ctr">
              <a:lnSpc>
                <a:spcPct val="100000"/>
              </a:lnSpc>
              <a:spcBef>
                <a:spcPts val="0"/>
              </a:spcBef>
              <a:spcAft>
                <a:spcPts val="0"/>
              </a:spcAft>
              <a:buClr>
                <a:schemeClr val="dk2"/>
              </a:buClr>
              <a:buFont typeface="Proxima Nova"/>
              <a:buNone/>
              <a:defRPr b="0" i="0" sz="1800" u="none" cap="none" strike="noStrike">
                <a:solidFill>
                  <a:schemeClr val="dk2"/>
                </a:solidFill>
                <a:latin typeface="Proxima Nova"/>
                <a:ea typeface="Proxima Nova"/>
                <a:cs typeface="Proxima Nova"/>
                <a:sym typeface="Proxima Nova"/>
              </a:defRPr>
            </a:lvl2pPr>
            <a:lvl3pPr indent="0" lvl="2" marL="914400" marR="0" rtl="0" algn="ctr">
              <a:lnSpc>
                <a:spcPct val="100000"/>
              </a:lnSpc>
              <a:spcBef>
                <a:spcPts val="0"/>
              </a:spcBef>
              <a:spcAft>
                <a:spcPts val="0"/>
              </a:spcAft>
              <a:buClr>
                <a:schemeClr val="dk2"/>
              </a:buClr>
              <a:buFont typeface="Proxima Nova"/>
              <a:buNone/>
              <a:defRPr b="0" i="0" sz="1800" u="none" cap="none" strike="noStrike">
                <a:solidFill>
                  <a:schemeClr val="dk2"/>
                </a:solidFill>
                <a:latin typeface="Proxima Nova"/>
                <a:ea typeface="Proxima Nova"/>
                <a:cs typeface="Proxima Nova"/>
                <a:sym typeface="Proxima Nova"/>
              </a:defRPr>
            </a:lvl3pPr>
            <a:lvl4pPr indent="0" lvl="3" marL="1371600" marR="0" rtl="0" algn="ctr">
              <a:lnSpc>
                <a:spcPct val="100000"/>
              </a:lnSpc>
              <a:spcBef>
                <a:spcPts val="0"/>
              </a:spcBef>
              <a:spcAft>
                <a:spcPts val="0"/>
              </a:spcAft>
              <a:buClr>
                <a:schemeClr val="dk2"/>
              </a:buClr>
              <a:buFont typeface="Proxima Nova"/>
              <a:buNone/>
              <a:defRPr b="0" i="0" sz="1800" u="none" cap="none" strike="noStrike">
                <a:solidFill>
                  <a:schemeClr val="dk2"/>
                </a:solidFill>
                <a:latin typeface="Proxima Nova"/>
                <a:ea typeface="Proxima Nova"/>
                <a:cs typeface="Proxima Nova"/>
                <a:sym typeface="Proxima Nova"/>
              </a:defRPr>
            </a:lvl4pPr>
            <a:lvl5pPr indent="0" lvl="4" marL="1828800" marR="0" rtl="0" algn="ctr">
              <a:lnSpc>
                <a:spcPct val="100000"/>
              </a:lnSpc>
              <a:spcBef>
                <a:spcPts val="0"/>
              </a:spcBef>
              <a:spcAft>
                <a:spcPts val="0"/>
              </a:spcAft>
              <a:buClr>
                <a:schemeClr val="dk2"/>
              </a:buClr>
              <a:buFont typeface="Proxima Nova"/>
              <a:buNone/>
              <a:defRPr b="0" i="0" sz="1800" u="none" cap="none" strike="noStrike">
                <a:solidFill>
                  <a:schemeClr val="dk2"/>
                </a:solidFill>
                <a:latin typeface="Proxima Nova"/>
                <a:ea typeface="Proxima Nova"/>
                <a:cs typeface="Proxima Nova"/>
                <a:sym typeface="Proxima Nova"/>
              </a:defRPr>
            </a:lvl5pPr>
            <a:lvl6pPr indent="0" lvl="5" marL="2286000" marR="0" rtl="0" algn="ctr">
              <a:lnSpc>
                <a:spcPct val="100000"/>
              </a:lnSpc>
              <a:spcBef>
                <a:spcPts val="0"/>
              </a:spcBef>
              <a:spcAft>
                <a:spcPts val="0"/>
              </a:spcAft>
              <a:buClr>
                <a:schemeClr val="dk2"/>
              </a:buClr>
              <a:buFont typeface="Proxima Nova"/>
              <a:buNone/>
              <a:defRPr b="0" i="0" sz="1800" u="none" cap="none" strike="noStrike">
                <a:solidFill>
                  <a:schemeClr val="dk2"/>
                </a:solidFill>
                <a:latin typeface="Proxima Nova"/>
                <a:ea typeface="Proxima Nova"/>
                <a:cs typeface="Proxima Nova"/>
                <a:sym typeface="Proxima Nova"/>
              </a:defRPr>
            </a:lvl6pPr>
            <a:lvl7pPr indent="0" lvl="6" marL="2743200" marR="0" rtl="0" algn="ctr">
              <a:lnSpc>
                <a:spcPct val="100000"/>
              </a:lnSpc>
              <a:spcBef>
                <a:spcPts val="0"/>
              </a:spcBef>
              <a:spcAft>
                <a:spcPts val="0"/>
              </a:spcAft>
              <a:buClr>
                <a:schemeClr val="dk2"/>
              </a:buClr>
              <a:buFont typeface="Proxima Nova"/>
              <a:buNone/>
              <a:defRPr b="0" i="0" sz="1800" u="none" cap="none" strike="noStrike">
                <a:solidFill>
                  <a:schemeClr val="dk2"/>
                </a:solidFill>
                <a:latin typeface="Proxima Nova"/>
                <a:ea typeface="Proxima Nova"/>
                <a:cs typeface="Proxima Nova"/>
                <a:sym typeface="Proxima Nova"/>
              </a:defRPr>
            </a:lvl7pPr>
            <a:lvl8pPr indent="0" lvl="7" marL="3200400" marR="0" rtl="0" algn="ctr">
              <a:lnSpc>
                <a:spcPct val="100000"/>
              </a:lnSpc>
              <a:spcBef>
                <a:spcPts val="0"/>
              </a:spcBef>
              <a:spcAft>
                <a:spcPts val="0"/>
              </a:spcAft>
              <a:buClr>
                <a:schemeClr val="dk2"/>
              </a:buClr>
              <a:buFont typeface="Proxima Nova"/>
              <a:buNone/>
              <a:defRPr b="0" i="0" sz="1800" u="none" cap="none" strike="noStrike">
                <a:solidFill>
                  <a:schemeClr val="dk2"/>
                </a:solidFill>
                <a:latin typeface="Proxima Nova"/>
                <a:ea typeface="Proxima Nova"/>
                <a:cs typeface="Proxima Nova"/>
                <a:sym typeface="Proxima Nova"/>
              </a:defRPr>
            </a:lvl8pPr>
            <a:lvl9pPr indent="0" lvl="8" marL="3657600" marR="0" rtl="0" algn="ctr">
              <a:lnSpc>
                <a:spcPct val="100000"/>
              </a:lnSpc>
              <a:spcBef>
                <a:spcPts val="0"/>
              </a:spcBef>
              <a:spcAft>
                <a:spcPts val="0"/>
              </a:spcAft>
              <a:buClr>
                <a:schemeClr val="dk2"/>
              </a:buClr>
              <a:buFont typeface="Proxima Nova"/>
              <a:buNone/>
              <a:defRPr b="0" i="0" sz="1800" u="none" cap="none" strike="noStrike">
                <a:solidFill>
                  <a:schemeClr val="dk2"/>
                </a:solidFill>
                <a:latin typeface="Proxima Nova"/>
                <a:ea typeface="Proxima Nova"/>
                <a:cs typeface="Proxima Nova"/>
                <a:sym typeface="Proxima Nova"/>
              </a:defRPr>
            </a:lvl9pPr>
          </a:lstStyle>
          <a:p/>
        </p:txBody>
      </p:sp>
      <p:sp>
        <p:nvSpPr>
          <p:cNvPr id="27" name="Shape 27"/>
          <p:cNvSpPr txBox="1"/>
          <p:nvPr>
            <p:ph idx="2" type="body"/>
          </p:nvPr>
        </p:nvSpPr>
        <p:spPr>
          <a:xfrm>
            <a:off x="4939500" y="724200"/>
            <a:ext cx="3837000" cy="3695099"/>
          </a:xfrm>
          <a:prstGeom prst="rect">
            <a:avLst/>
          </a:prstGeom>
          <a:noFill/>
          <a:ln>
            <a:noFill/>
          </a:ln>
        </p:spPr>
        <p:txBody>
          <a:bodyPr anchorCtr="0" anchor="ctr" bIns="91425" lIns="91425" rIns="91425" tIns="91425"/>
          <a:lstStyle>
            <a:lvl1pPr indent="0" lvl="0" marL="0" marR="0" rtl="0" algn="l">
              <a:lnSpc>
                <a:spcPct val="115000"/>
              </a:lnSpc>
              <a:spcBef>
                <a:spcPts val="0"/>
              </a:spcBef>
              <a:spcAft>
                <a:spcPts val="1600"/>
              </a:spcAft>
              <a:buClr>
                <a:schemeClr val="lt1"/>
              </a:buClr>
              <a:buFont typeface="Proxima Nova"/>
              <a:buNone/>
              <a:defRPr b="0" i="0" sz="1800" u="none" cap="none" strike="noStrike">
                <a:solidFill>
                  <a:schemeClr val="lt1"/>
                </a:solidFill>
                <a:latin typeface="Proxima Nova"/>
                <a:ea typeface="Proxima Nova"/>
                <a:cs typeface="Proxima Nova"/>
                <a:sym typeface="Proxima Nova"/>
              </a:defRPr>
            </a:lvl1pPr>
            <a:lvl2pPr indent="0" lvl="1" marL="457200" marR="0" rtl="0" algn="l">
              <a:lnSpc>
                <a:spcPct val="115000"/>
              </a:lnSpc>
              <a:spcBef>
                <a:spcPts val="0"/>
              </a:spcBef>
              <a:spcAft>
                <a:spcPts val="1600"/>
              </a:spcAft>
              <a:buClr>
                <a:schemeClr val="lt1"/>
              </a:buClr>
              <a:buFont typeface="Proxima Nova"/>
              <a:buNone/>
              <a:defRPr b="0" i="0" sz="1400" u="none" cap="none" strike="noStrike">
                <a:solidFill>
                  <a:schemeClr val="lt1"/>
                </a:solidFill>
                <a:latin typeface="Proxima Nova"/>
                <a:ea typeface="Proxima Nova"/>
                <a:cs typeface="Proxima Nova"/>
                <a:sym typeface="Proxima Nova"/>
              </a:defRPr>
            </a:lvl2pPr>
            <a:lvl3pPr indent="0" lvl="2" marL="914400" marR="0" rtl="0" algn="l">
              <a:lnSpc>
                <a:spcPct val="115000"/>
              </a:lnSpc>
              <a:spcBef>
                <a:spcPts val="0"/>
              </a:spcBef>
              <a:spcAft>
                <a:spcPts val="1600"/>
              </a:spcAft>
              <a:buClr>
                <a:schemeClr val="lt1"/>
              </a:buClr>
              <a:buFont typeface="Proxima Nova"/>
              <a:buNone/>
              <a:defRPr b="0" i="0" sz="1400" u="none" cap="none" strike="noStrike">
                <a:solidFill>
                  <a:schemeClr val="lt1"/>
                </a:solidFill>
                <a:latin typeface="Proxima Nova"/>
                <a:ea typeface="Proxima Nova"/>
                <a:cs typeface="Proxima Nova"/>
                <a:sym typeface="Proxima Nova"/>
              </a:defRPr>
            </a:lvl3pPr>
            <a:lvl4pPr indent="0" lvl="3" marL="1371600" marR="0" rtl="0" algn="l">
              <a:lnSpc>
                <a:spcPct val="115000"/>
              </a:lnSpc>
              <a:spcBef>
                <a:spcPts val="0"/>
              </a:spcBef>
              <a:spcAft>
                <a:spcPts val="1600"/>
              </a:spcAft>
              <a:buClr>
                <a:schemeClr val="lt1"/>
              </a:buClr>
              <a:buFont typeface="Proxima Nova"/>
              <a:buNone/>
              <a:defRPr b="0" i="0" sz="1400" u="none" cap="none" strike="noStrike">
                <a:solidFill>
                  <a:schemeClr val="lt1"/>
                </a:solidFill>
                <a:latin typeface="Proxima Nova"/>
                <a:ea typeface="Proxima Nova"/>
                <a:cs typeface="Proxima Nova"/>
                <a:sym typeface="Proxima Nova"/>
              </a:defRPr>
            </a:lvl4pPr>
            <a:lvl5pPr indent="0" lvl="4" marL="1828800" marR="0" rtl="0" algn="l">
              <a:lnSpc>
                <a:spcPct val="115000"/>
              </a:lnSpc>
              <a:spcBef>
                <a:spcPts val="0"/>
              </a:spcBef>
              <a:spcAft>
                <a:spcPts val="1600"/>
              </a:spcAft>
              <a:buClr>
                <a:schemeClr val="lt1"/>
              </a:buClr>
              <a:buFont typeface="Proxima Nova"/>
              <a:buNone/>
              <a:defRPr b="0" i="0" sz="1400" u="none" cap="none" strike="noStrike">
                <a:solidFill>
                  <a:schemeClr val="lt1"/>
                </a:solidFill>
                <a:latin typeface="Proxima Nova"/>
                <a:ea typeface="Proxima Nova"/>
                <a:cs typeface="Proxima Nova"/>
                <a:sym typeface="Proxima Nova"/>
              </a:defRPr>
            </a:lvl5pPr>
            <a:lvl6pPr indent="0" lvl="5" marL="2286000" marR="0" rtl="0" algn="l">
              <a:lnSpc>
                <a:spcPct val="115000"/>
              </a:lnSpc>
              <a:spcBef>
                <a:spcPts val="0"/>
              </a:spcBef>
              <a:spcAft>
                <a:spcPts val="1600"/>
              </a:spcAft>
              <a:buClr>
                <a:schemeClr val="lt1"/>
              </a:buClr>
              <a:buFont typeface="Proxima Nova"/>
              <a:buNone/>
              <a:defRPr b="0" i="0" sz="1400" u="none" cap="none" strike="noStrike">
                <a:solidFill>
                  <a:schemeClr val="lt1"/>
                </a:solidFill>
                <a:latin typeface="Proxima Nova"/>
                <a:ea typeface="Proxima Nova"/>
                <a:cs typeface="Proxima Nova"/>
                <a:sym typeface="Proxima Nova"/>
              </a:defRPr>
            </a:lvl6pPr>
            <a:lvl7pPr indent="0" lvl="6" marL="2743200" marR="0" rtl="0" algn="l">
              <a:lnSpc>
                <a:spcPct val="115000"/>
              </a:lnSpc>
              <a:spcBef>
                <a:spcPts val="0"/>
              </a:spcBef>
              <a:spcAft>
                <a:spcPts val="1600"/>
              </a:spcAft>
              <a:buClr>
                <a:schemeClr val="lt1"/>
              </a:buClr>
              <a:buFont typeface="Proxima Nova"/>
              <a:buNone/>
              <a:defRPr b="0" i="0" sz="1400" u="none" cap="none" strike="noStrike">
                <a:solidFill>
                  <a:schemeClr val="lt1"/>
                </a:solidFill>
                <a:latin typeface="Proxima Nova"/>
                <a:ea typeface="Proxima Nova"/>
                <a:cs typeface="Proxima Nova"/>
                <a:sym typeface="Proxima Nova"/>
              </a:defRPr>
            </a:lvl7pPr>
            <a:lvl8pPr indent="0" lvl="7" marL="3200400" marR="0" rtl="0" algn="l">
              <a:lnSpc>
                <a:spcPct val="115000"/>
              </a:lnSpc>
              <a:spcBef>
                <a:spcPts val="0"/>
              </a:spcBef>
              <a:spcAft>
                <a:spcPts val="1600"/>
              </a:spcAft>
              <a:buClr>
                <a:schemeClr val="lt1"/>
              </a:buClr>
              <a:buFont typeface="Proxima Nova"/>
              <a:buNone/>
              <a:defRPr b="0" i="0" sz="1400" u="none" cap="none" strike="noStrike">
                <a:solidFill>
                  <a:schemeClr val="lt1"/>
                </a:solidFill>
                <a:latin typeface="Proxima Nova"/>
                <a:ea typeface="Proxima Nova"/>
                <a:cs typeface="Proxima Nova"/>
                <a:sym typeface="Proxima Nova"/>
              </a:defRPr>
            </a:lvl8pPr>
            <a:lvl9pPr indent="0" lvl="8" marL="3657600" marR="0" rtl="0" algn="l">
              <a:lnSpc>
                <a:spcPct val="115000"/>
              </a:lnSpc>
              <a:spcBef>
                <a:spcPts val="0"/>
              </a:spcBef>
              <a:spcAft>
                <a:spcPts val="1600"/>
              </a:spcAft>
              <a:buClr>
                <a:schemeClr val="lt1"/>
              </a:buClr>
              <a:buFont typeface="Proxima Nova"/>
              <a:buNone/>
              <a:defRPr b="0" i="0" sz="1400" u="none" cap="none" strike="noStrike">
                <a:solidFill>
                  <a:schemeClr val="lt1"/>
                </a:solidFill>
                <a:latin typeface="Proxima Nova"/>
                <a:ea typeface="Proxima Nova"/>
                <a:cs typeface="Proxima Nova"/>
                <a:sym typeface="Proxima Nova"/>
              </a:defRPr>
            </a:lvl9pPr>
          </a:lstStyle>
          <a:p/>
        </p:txBody>
      </p:sp>
      <p:sp>
        <p:nvSpPr>
          <p:cNvPr id="28" name="Shape 2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lt1"/>
              </a:buClr>
              <a:buSzPct val="25000"/>
              <a:buFont typeface="Arial"/>
              <a:buNone/>
            </a:pPr>
            <a:fld id="{00000000-1234-1234-1234-123412341234}" type="slidenum">
              <a:rPr b="0" i="0" lang="en" sz="1400" u="none" cap="none" strike="noStrike">
                <a:solidFill>
                  <a:schemeClr val="lt1"/>
                </a:solidFill>
                <a:latin typeface="Arial"/>
                <a:ea typeface="Arial"/>
                <a:cs typeface="Arial"/>
                <a:sym typeface="Aria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9" name="Shape 29"/>
        <p:cNvGrpSpPr/>
        <p:nvPr/>
      </p:nvGrpSpPr>
      <p:grpSpPr>
        <a:xfrm>
          <a:off x="0" y="0"/>
          <a:ext cx="0" cy="0"/>
          <a:chOff x="0" y="0"/>
          <a:chExt cx="0" cy="0"/>
        </a:xfrm>
      </p:grpSpPr>
      <p:sp>
        <p:nvSpPr>
          <p:cNvPr id="30" name="Shape 30"/>
          <p:cNvSpPr txBox="1"/>
          <p:nvPr>
            <p:ph type="title"/>
          </p:nvPr>
        </p:nvSpPr>
        <p:spPr>
          <a:xfrm>
            <a:off x="311700" y="445025"/>
            <a:ext cx="8520599" cy="5726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accent3"/>
              </a:buClr>
              <a:buFont typeface="Alfa Slab One"/>
              <a:buNone/>
              <a:defRPr b="0" i="0" sz="3000" u="none" cap="none" strike="noStrike">
                <a:solidFill>
                  <a:schemeClr val="accent3"/>
                </a:solidFill>
                <a:latin typeface="Alfa Slab One"/>
                <a:ea typeface="Alfa Slab One"/>
                <a:cs typeface="Alfa Slab One"/>
                <a:sym typeface="Alfa Slab One"/>
              </a:defRPr>
            </a:lvl1pPr>
            <a:lvl2pPr indent="0" lvl="1">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2pPr>
            <a:lvl3pPr indent="0" lvl="2">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3pPr>
            <a:lvl4pPr indent="0" lvl="3">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4pPr>
            <a:lvl5pPr indent="0" lvl="4">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5pPr>
            <a:lvl6pPr indent="0" lvl="5">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6pPr>
            <a:lvl7pPr indent="0" lvl="6">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7pPr>
            <a:lvl8pPr indent="0" lvl="7">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8pPr>
            <a:lvl9pPr indent="0" lvl="8">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9pPr>
          </a:lstStyle>
          <a:p/>
        </p:txBody>
      </p:sp>
      <p:sp>
        <p:nvSpPr>
          <p:cNvPr id="31" name="Shape 31"/>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3"/>
        </a:solidFill>
      </p:bgPr>
    </p:bg>
    <p:spTree>
      <p:nvGrpSpPr>
        <p:cNvPr id="32" name="Shape 32"/>
        <p:cNvGrpSpPr/>
        <p:nvPr/>
      </p:nvGrpSpPr>
      <p:grpSpPr>
        <a:xfrm>
          <a:off x="0" y="0"/>
          <a:ext cx="0" cy="0"/>
          <a:chOff x="0" y="0"/>
          <a:chExt cx="0" cy="0"/>
        </a:xfrm>
      </p:grpSpPr>
      <p:sp>
        <p:nvSpPr>
          <p:cNvPr id="33" name="Shape 33"/>
          <p:cNvSpPr txBox="1"/>
          <p:nvPr>
            <p:ph type="title"/>
          </p:nvPr>
        </p:nvSpPr>
        <p:spPr>
          <a:xfrm>
            <a:off x="490250" y="526350"/>
            <a:ext cx="5683800" cy="40908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lt1"/>
              </a:buClr>
              <a:buFont typeface="Alfa Slab One"/>
              <a:buNone/>
              <a:defRPr b="0" i="0" sz="4800" u="none" cap="none" strike="noStrike">
                <a:solidFill>
                  <a:schemeClr val="lt1"/>
                </a:solidFill>
                <a:latin typeface="Alfa Slab One"/>
                <a:ea typeface="Alfa Slab One"/>
                <a:cs typeface="Alfa Slab One"/>
                <a:sym typeface="Alfa Slab One"/>
              </a:defRPr>
            </a:lvl1pPr>
            <a:lvl2pPr indent="0" lvl="1">
              <a:spcBef>
                <a:spcPts val="0"/>
              </a:spcBef>
              <a:buClr>
                <a:schemeClr val="lt1"/>
              </a:buClr>
              <a:buFont typeface="Alfa Slab One"/>
              <a:buNone/>
              <a:defRPr sz="4800">
                <a:solidFill>
                  <a:schemeClr val="lt1"/>
                </a:solidFill>
                <a:latin typeface="Alfa Slab One"/>
                <a:ea typeface="Alfa Slab One"/>
                <a:cs typeface="Alfa Slab One"/>
                <a:sym typeface="Alfa Slab One"/>
              </a:defRPr>
            </a:lvl2pPr>
            <a:lvl3pPr indent="0" lvl="2">
              <a:spcBef>
                <a:spcPts val="0"/>
              </a:spcBef>
              <a:buClr>
                <a:schemeClr val="lt1"/>
              </a:buClr>
              <a:buFont typeface="Alfa Slab One"/>
              <a:buNone/>
              <a:defRPr sz="4800">
                <a:solidFill>
                  <a:schemeClr val="lt1"/>
                </a:solidFill>
                <a:latin typeface="Alfa Slab One"/>
                <a:ea typeface="Alfa Slab One"/>
                <a:cs typeface="Alfa Slab One"/>
                <a:sym typeface="Alfa Slab One"/>
              </a:defRPr>
            </a:lvl3pPr>
            <a:lvl4pPr indent="0" lvl="3">
              <a:spcBef>
                <a:spcPts val="0"/>
              </a:spcBef>
              <a:buClr>
                <a:schemeClr val="lt1"/>
              </a:buClr>
              <a:buFont typeface="Alfa Slab One"/>
              <a:buNone/>
              <a:defRPr sz="4800">
                <a:solidFill>
                  <a:schemeClr val="lt1"/>
                </a:solidFill>
                <a:latin typeface="Alfa Slab One"/>
                <a:ea typeface="Alfa Slab One"/>
                <a:cs typeface="Alfa Slab One"/>
                <a:sym typeface="Alfa Slab One"/>
              </a:defRPr>
            </a:lvl4pPr>
            <a:lvl5pPr indent="0" lvl="4">
              <a:spcBef>
                <a:spcPts val="0"/>
              </a:spcBef>
              <a:buClr>
                <a:schemeClr val="lt1"/>
              </a:buClr>
              <a:buFont typeface="Alfa Slab One"/>
              <a:buNone/>
              <a:defRPr sz="4800">
                <a:solidFill>
                  <a:schemeClr val="lt1"/>
                </a:solidFill>
                <a:latin typeface="Alfa Slab One"/>
                <a:ea typeface="Alfa Slab One"/>
                <a:cs typeface="Alfa Slab One"/>
                <a:sym typeface="Alfa Slab One"/>
              </a:defRPr>
            </a:lvl5pPr>
            <a:lvl6pPr indent="0" lvl="5">
              <a:spcBef>
                <a:spcPts val="0"/>
              </a:spcBef>
              <a:buClr>
                <a:schemeClr val="lt1"/>
              </a:buClr>
              <a:buFont typeface="Alfa Slab One"/>
              <a:buNone/>
              <a:defRPr sz="4800">
                <a:solidFill>
                  <a:schemeClr val="lt1"/>
                </a:solidFill>
                <a:latin typeface="Alfa Slab One"/>
                <a:ea typeface="Alfa Slab One"/>
                <a:cs typeface="Alfa Slab One"/>
                <a:sym typeface="Alfa Slab One"/>
              </a:defRPr>
            </a:lvl6pPr>
            <a:lvl7pPr indent="0" lvl="6">
              <a:spcBef>
                <a:spcPts val="0"/>
              </a:spcBef>
              <a:buClr>
                <a:schemeClr val="lt1"/>
              </a:buClr>
              <a:buFont typeface="Alfa Slab One"/>
              <a:buNone/>
              <a:defRPr sz="4800">
                <a:solidFill>
                  <a:schemeClr val="lt1"/>
                </a:solidFill>
                <a:latin typeface="Alfa Slab One"/>
                <a:ea typeface="Alfa Slab One"/>
                <a:cs typeface="Alfa Slab One"/>
                <a:sym typeface="Alfa Slab One"/>
              </a:defRPr>
            </a:lvl7pPr>
            <a:lvl8pPr indent="0" lvl="7">
              <a:spcBef>
                <a:spcPts val="0"/>
              </a:spcBef>
              <a:buClr>
                <a:schemeClr val="lt1"/>
              </a:buClr>
              <a:buFont typeface="Alfa Slab One"/>
              <a:buNone/>
              <a:defRPr sz="4800">
                <a:solidFill>
                  <a:schemeClr val="lt1"/>
                </a:solidFill>
                <a:latin typeface="Alfa Slab One"/>
                <a:ea typeface="Alfa Slab One"/>
                <a:cs typeface="Alfa Slab One"/>
                <a:sym typeface="Alfa Slab One"/>
              </a:defRPr>
            </a:lvl8pPr>
            <a:lvl9pPr indent="0" lvl="8">
              <a:spcBef>
                <a:spcPts val="0"/>
              </a:spcBef>
              <a:buClr>
                <a:schemeClr val="lt1"/>
              </a:buClr>
              <a:buFont typeface="Alfa Slab One"/>
              <a:buNone/>
              <a:defRPr sz="4800">
                <a:solidFill>
                  <a:schemeClr val="lt1"/>
                </a:solidFill>
                <a:latin typeface="Alfa Slab One"/>
                <a:ea typeface="Alfa Slab One"/>
                <a:cs typeface="Alfa Slab One"/>
                <a:sym typeface="Alfa Slab One"/>
              </a:defRPr>
            </a:lvl9pPr>
          </a:lstStyle>
          <a:p/>
        </p:txBody>
      </p:sp>
      <p:sp>
        <p:nvSpPr>
          <p:cNvPr id="34" name="Shape 34"/>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chemeClr val="lt1"/>
              </a:buClr>
              <a:buSzPct val="25000"/>
              <a:buFont typeface="Arial"/>
              <a:buNone/>
            </a:pPr>
            <a:fld id="{00000000-1234-1234-1234-123412341234}" type="slidenum">
              <a:rPr b="0" i="0" lang="en" sz="1400" u="none" cap="none" strike="noStrike">
                <a:solidFill>
                  <a:schemeClr val="lt1"/>
                </a:solidFill>
                <a:latin typeface="Arial"/>
                <a:ea typeface="Arial"/>
                <a:cs typeface="Arial"/>
                <a:sym typeface="Aria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35" name="Shape 35"/>
        <p:cNvGrpSpPr/>
        <p:nvPr/>
      </p:nvGrpSpPr>
      <p:grpSpPr>
        <a:xfrm>
          <a:off x="0" y="0"/>
          <a:ext cx="0" cy="0"/>
          <a:chOff x="0" y="0"/>
          <a:chExt cx="0" cy="0"/>
        </a:xfrm>
      </p:grpSpPr>
      <p:sp>
        <p:nvSpPr>
          <p:cNvPr id="36" name="Shape 36"/>
          <p:cNvSpPr txBox="1"/>
          <p:nvPr>
            <p:ph type="title"/>
          </p:nvPr>
        </p:nvSpPr>
        <p:spPr>
          <a:xfrm>
            <a:off x="311700" y="445025"/>
            <a:ext cx="8520599" cy="5726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accent3"/>
              </a:buClr>
              <a:buFont typeface="Alfa Slab One"/>
              <a:buNone/>
              <a:defRPr b="0" i="0" sz="3000" u="none" cap="none" strike="noStrike">
                <a:solidFill>
                  <a:schemeClr val="accent3"/>
                </a:solidFill>
                <a:latin typeface="Alfa Slab One"/>
                <a:ea typeface="Alfa Slab One"/>
                <a:cs typeface="Alfa Slab One"/>
                <a:sym typeface="Alfa Slab One"/>
              </a:defRPr>
            </a:lvl1pPr>
            <a:lvl2pPr indent="0" lvl="1">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2pPr>
            <a:lvl3pPr indent="0" lvl="2">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3pPr>
            <a:lvl4pPr indent="0" lvl="3">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4pPr>
            <a:lvl5pPr indent="0" lvl="4">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5pPr>
            <a:lvl6pPr indent="0" lvl="5">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6pPr>
            <a:lvl7pPr indent="0" lvl="6">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7pPr>
            <a:lvl8pPr indent="0" lvl="7">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8pPr>
            <a:lvl9pPr indent="0" lvl="8">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9pPr>
          </a:lstStyle>
          <a:p/>
        </p:txBody>
      </p:sp>
      <p:sp>
        <p:nvSpPr>
          <p:cNvPr id="37" name="Shape 37"/>
          <p:cNvSpPr txBox="1"/>
          <p:nvPr>
            <p:ph idx="1" type="body"/>
          </p:nvPr>
        </p:nvSpPr>
        <p:spPr>
          <a:xfrm>
            <a:off x="311700" y="1152475"/>
            <a:ext cx="3999898" cy="34164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1pPr>
            <a:lvl2pPr indent="0" lvl="1" marL="4572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2pPr>
            <a:lvl3pPr indent="0" lvl="2" marL="9144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3pPr>
            <a:lvl4pPr indent="0" lvl="3" marL="13716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4pPr>
            <a:lvl5pPr indent="0" lvl="4" marL="18288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5pPr>
            <a:lvl6pPr indent="0" lvl="5" marL="22860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6pPr>
            <a:lvl7pPr indent="0" lvl="6" marL="27432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7pPr>
            <a:lvl8pPr indent="0" lvl="7" marL="32004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8pPr>
            <a:lvl9pPr indent="0" lvl="8" marL="36576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9pPr>
          </a:lstStyle>
          <a:p/>
        </p:txBody>
      </p:sp>
      <p:sp>
        <p:nvSpPr>
          <p:cNvPr id="38" name="Shape 38"/>
          <p:cNvSpPr txBox="1"/>
          <p:nvPr>
            <p:ph idx="2" type="body"/>
          </p:nvPr>
        </p:nvSpPr>
        <p:spPr>
          <a:xfrm>
            <a:off x="4832400" y="1152475"/>
            <a:ext cx="3999898" cy="34164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1pPr>
            <a:lvl2pPr indent="0" lvl="1" marL="4572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2pPr>
            <a:lvl3pPr indent="0" lvl="2" marL="9144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3pPr>
            <a:lvl4pPr indent="0" lvl="3" marL="13716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4pPr>
            <a:lvl5pPr indent="0" lvl="4" marL="18288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5pPr>
            <a:lvl6pPr indent="0" lvl="5" marL="22860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6pPr>
            <a:lvl7pPr indent="0" lvl="6" marL="27432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7pPr>
            <a:lvl8pPr indent="0" lvl="7" marL="32004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8pPr>
            <a:lvl9pPr indent="0" lvl="8" marL="36576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9pPr>
          </a:lstStyle>
          <a:p/>
        </p:txBody>
      </p:sp>
      <p:sp>
        <p:nvSpPr>
          <p:cNvPr id="39" name="Shape 39"/>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40" name="Shape 40"/>
        <p:cNvGrpSpPr/>
        <p:nvPr/>
      </p:nvGrpSpPr>
      <p:grpSpPr>
        <a:xfrm>
          <a:off x="0" y="0"/>
          <a:ext cx="0" cy="0"/>
          <a:chOff x="0" y="0"/>
          <a:chExt cx="0" cy="0"/>
        </a:xfrm>
      </p:grpSpPr>
      <p:sp>
        <p:nvSpPr>
          <p:cNvPr id="41" name="Shape 41"/>
          <p:cNvSpPr txBox="1"/>
          <p:nvPr>
            <p:ph type="title"/>
          </p:nvPr>
        </p:nvSpPr>
        <p:spPr>
          <a:xfrm>
            <a:off x="311700" y="631800"/>
            <a:ext cx="2807999" cy="755698"/>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Clr>
                <a:schemeClr val="accent3"/>
              </a:buClr>
              <a:buFont typeface="Alfa Slab One"/>
              <a:buNone/>
              <a:defRPr b="0" i="0" sz="2400" u="none" cap="none" strike="noStrike">
                <a:solidFill>
                  <a:schemeClr val="accent3"/>
                </a:solidFill>
                <a:latin typeface="Alfa Slab One"/>
                <a:ea typeface="Alfa Slab One"/>
                <a:cs typeface="Alfa Slab One"/>
                <a:sym typeface="Alfa Slab One"/>
              </a:defRPr>
            </a:lvl1pPr>
            <a:lvl2pPr indent="0" lvl="1">
              <a:spcBef>
                <a:spcPts val="0"/>
              </a:spcBef>
              <a:buClr>
                <a:schemeClr val="accent3"/>
              </a:buClr>
              <a:buFont typeface="Alfa Slab One"/>
              <a:buNone/>
              <a:defRPr sz="2400">
                <a:solidFill>
                  <a:schemeClr val="accent3"/>
                </a:solidFill>
                <a:latin typeface="Alfa Slab One"/>
                <a:ea typeface="Alfa Slab One"/>
                <a:cs typeface="Alfa Slab One"/>
                <a:sym typeface="Alfa Slab One"/>
              </a:defRPr>
            </a:lvl2pPr>
            <a:lvl3pPr indent="0" lvl="2">
              <a:spcBef>
                <a:spcPts val="0"/>
              </a:spcBef>
              <a:buClr>
                <a:schemeClr val="accent3"/>
              </a:buClr>
              <a:buFont typeface="Alfa Slab One"/>
              <a:buNone/>
              <a:defRPr sz="2400">
                <a:solidFill>
                  <a:schemeClr val="accent3"/>
                </a:solidFill>
                <a:latin typeface="Alfa Slab One"/>
                <a:ea typeface="Alfa Slab One"/>
                <a:cs typeface="Alfa Slab One"/>
                <a:sym typeface="Alfa Slab One"/>
              </a:defRPr>
            </a:lvl3pPr>
            <a:lvl4pPr indent="0" lvl="3">
              <a:spcBef>
                <a:spcPts val="0"/>
              </a:spcBef>
              <a:buClr>
                <a:schemeClr val="accent3"/>
              </a:buClr>
              <a:buFont typeface="Alfa Slab One"/>
              <a:buNone/>
              <a:defRPr sz="2400">
                <a:solidFill>
                  <a:schemeClr val="accent3"/>
                </a:solidFill>
                <a:latin typeface="Alfa Slab One"/>
                <a:ea typeface="Alfa Slab One"/>
                <a:cs typeface="Alfa Slab One"/>
                <a:sym typeface="Alfa Slab One"/>
              </a:defRPr>
            </a:lvl4pPr>
            <a:lvl5pPr indent="0" lvl="4">
              <a:spcBef>
                <a:spcPts val="0"/>
              </a:spcBef>
              <a:buClr>
                <a:schemeClr val="accent3"/>
              </a:buClr>
              <a:buFont typeface="Alfa Slab One"/>
              <a:buNone/>
              <a:defRPr sz="2400">
                <a:solidFill>
                  <a:schemeClr val="accent3"/>
                </a:solidFill>
                <a:latin typeface="Alfa Slab One"/>
                <a:ea typeface="Alfa Slab One"/>
                <a:cs typeface="Alfa Slab One"/>
                <a:sym typeface="Alfa Slab One"/>
              </a:defRPr>
            </a:lvl5pPr>
            <a:lvl6pPr indent="0" lvl="5">
              <a:spcBef>
                <a:spcPts val="0"/>
              </a:spcBef>
              <a:buClr>
                <a:schemeClr val="accent3"/>
              </a:buClr>
              <a:buFont typeface="Alfa Slab One"/>
              <a:buNone/>
              <a:defRPr sz="2400">
                <a:solidFill>
                  <a:schemeClr val="accent3"/>
                </a:solidFill>
                <a:latin typeface="Alfa Slab One"/>
                <a:ea typeface="Alfa Slab One"/>
                <a:cs typeface="Alfa Slab One"/>
                <a:sym typeface="Alfa Slab One"/>
              </a:defRPr>
            </a:lvl6pPr>
            <a:lvl7pPr indent="0" lvl="6">
              <a:spcBef>
                <a:spcPts val="0"/>
              </a:spcBef>
              <a:buClr>
                <a:schemeClr val="accent3"/>
              </a:buClr>
              <a:buFont typeface="Alfa Slab One"/>
              <a:buNone/>
              <a:defRPr sz="2400">
                <a:solidFill>
                  <a:schemeClr val="accent3"/>
                </a:solidFill>
                <a:latin typeface="Alfa Slab One"/>
                <a:ea typeface="Alfa Slab One"/>
                <a:cs typeface="Alfa Slab One"/>
                <a:sym typeface="Alfa Slab One"/>
              </a:defRPr>
            </a:lvl7pPr>
            <a:lvl8pPr indent="0" lvl="7">
              <a:spcBef>
                <a:spcPts val="0"/>
              </a:spcBef>
              <a:buClr>
                <a:schemeClr val="accent3"/>
              </a:buClr>
              <a:buFont typeface="Alfa Slab One"/>
              <a:buNone/>
              <a:defRPr sz="2400">
                <a:solidFill>
                  <a:schemeClr val="accent3"/>
                </a:solidFill>
                <a:latin typeface="Alfa Slab One"/>
                <a:ea typeface="Alfa Slab One"/>
                <a:cs typeface="Alfa Slab One"/>
                <a:sym typeface="Alfa Slab One"/>
              </a:defRPr>
            </a:lvl8pPr>
            <a:lvl9pPr indent="0" lvl="8">
              <a:spcBef>
                <a:spcPts val="0"/>
              </a:spcBef>
              <a:buClr>
                <a:schemeClr val="accent3"/>
              </a:buClr>
              <a:buFont typeface="Alfa Slab One"/>
              <a:buNone/>
              <a:defRPr sz="2400">
                <a:solidFill>
                  <a:schemeClr val="accent3"/>
                </a:solidFill>
                <a:latin typeface="Alfa Slab One"/>
                <a:ea typeface="Alfa Slab One"/>
                <a:cs typeface="Alfa Slab One"/>
                <a:sym typeface="Alfa Slab One"/>
              </a:defRPr>
            </a:lvl9pPr>
          </a:lstStyle>
          <a:p/>
        </p:txBody>
      </p:sp>
      <p:sp>
        <p:nvSpPr>
          <p:cNvPr id="42" name="Shape 42"/>
          <p:cNvSpPr txBox="1"/>
          <p:nvPr>
            <p:ph idx="1" type="body"/>
          </p:nvPr>
        </p:nvSpPr>
        <p:spPr>
          <a:xfrm>
            <a:off x="311700" y="1490875"/>
            <a:ext cx="2807999" cy="30780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1pPr>
            <a:lvl2pPr indent="0" lvl="1" marL="4572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2pPr>
            <a:lvl3pPr indent="0" lvl="2" marL="9144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3pPr>
            <a:lvl4pPr indent="0" lvl="3" marL="13716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4pPr>
            <a:lvl5pPr indent="0" lvl="4" marL="18288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5pPr>
            <a:lvl6pPr indent="0" lvl="5" marL="22860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6pPr>
            <a:lvl7pPr indent="0" lvl="6" marL="27432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7pPr>
            <a:lvl8pPr indent="0" lvl="7" marL="32004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8pPr>
            <a:lvl9pPr indent="0" lvl="8" marL="3657600" marR="0" rtl="0" algn="l">
              <a:lnSpc>
                <a:spcPct val="115000"/>
              </a:lnSpc>
              <a:spcBef>
                <a:spcPts val="0"/>
              </a:spcBef>
              <a:spcAft>
                <a:spcPts val="1600"/>
              </a:spcAft>
              <a:buClr>
                <a:schemeClr val="dk2"/>
              </a:buClr>
              <a:buFont typeface="Proxima Nova"/>
              <a:buNone/>
              <a:defRPr b="0" i="0" sz="1200" u="none" cap="none" strike="noStrike">
                <a:solidFill>
                  <a:schemeClr val="dk2"/>
                </a:solidFill>
                <a:latin typeface="Proxima Nova"/>
                <a:ea typeface="Proxima Nova"/>
                <a:cs typeface="Proxima Nova"/>
                <a:sym typeface="Proxima Nova"/>
              </a:defRPr>
            </a:lvl9pPr>
          </a:lstStyle>
          <a:p/>
        </p:txBody>
      </p:sp>
      <p:sp>
        <p:nvSpPr>
          <p:cNvPr id="43" name="Shape 43"/>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4" name="Shape 44"/>
        <p:cNvGrpSpPr/>
        <p:nvPr/>
      </p:nvGrpSpPr>
      <p:grpSpPr>
        <a:xfrm>
          <a:off x="0" y="0"/>
          <a:ext cx="0" cy="0"/>
          <a:chOff x="0" y="0"/>
          <a:chExt cx="0" cy="0"/>
        </a:xfrm>
      </p:grpSpPr>
      <p:sp>
        <p:nvSpPr>
          <p:cNvPr id="45" name="Shape 45"/>
          <p:cNvSpPr txBox="1"/>
          <p:nvPr>
            <p:ph idx="1" type="body"/>
          </p:nvPr>
        </p:nvSpPr>
        <p:spPr>
          <a:xfrm>
            <a:off x="319500" y="4233725"/>
            <a:ext cx="5998800" cy="598799"/>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Clr>
                <a:schemeClr val="accent3"/>
              </a:buClr>
              <a:buFont typeface="Alfa Slab One"/>
              <a:buNone/>
              <a:defRPr b="0" i="0" sz="1800" u="none" cap="none" strike="noStrike">
                <a:solidFill>
                  <a:schemeClr val="accent3"/>
                </a:solidFill>
                <a:latin typeface="Alfa Slab One"/>
                <a:ea typeface="Alfa Slab One"/>
                <a:cs typeface="Alfa Slab One"/>
                <a:sym typeface="Alfa Slab One"/>
              </a:defRPr>
            </a:lvl1pPr>
            <a:lvl2pPr indent="0" lvl="1" marL="4572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2pPr>
            <a:lvl3pPr indent="0" lvl="2" marL="9144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3pPr>
            <a:lvl4pPr indent="0" lvl="3" marL="13716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4pPr>
            <a:lvl5pPr indent="0" lvl="4" marL="18288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5pPr>
            <a:lvl6pPr indent="0" lvl="5" marL="22860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6pPr>
            <a:lvl7pPr indent="0" lvl="6" marL="27432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7pPr>
            <a:lvl8pPr indent="0" lvl="7" marL="32004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8pPr>
            <a:lvl9pPr indent="0" lvl="8" marL="36576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9pPr>
          </a:lstStyle>
          <a:p/>
        </p:txBody>
      </p:sp>
      <p:sp>
        <p:nvSpPr>
          <p:cNvPr id="46" name="Shape 46"/>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 sz="1400" u="none" cap="none" strike="noStrike">
                <a:solidFill>
                  <a:srgbClr val="000000"/>
                </a:solidFill>
                <a:latin typeface="Arial"/>
                <a:ea typeface="Arial"/>
                <a:cs typeface="Arial"/>
                <a:sym typeface="Aria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0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599" cy="572699"/>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Clr>
                <a:schemeClr val="accent3"/>
              </a:buClr>
              <a:buFont typeface="Alfa Slab One"/>
              <a:buNone/>
              <a:defRPr b="0" i="0" sz="3000" u="none" cap="none" strike="noStrike">
                <a:solidFill>
                  <a:schemeClr val="accent3"/>
                </a:solidFill>
                <a:latin typeface="Alfa Slab One"/>
                <a:ea typeface="Alfa Slab One"/>
                <a:cs typeface="Alfa Slab One"/>
                <a:sym typeface="Alfa Slab One"/>
              </a:defRPr>
            </a:lvl1pPr>
            <a:lvl2pPr indent="0" lvl="1">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2pPr>
            <a:lvl3pPr indent="0" lvl="2">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3pPr>
            <a:lvl4pPr indent="0" lvl="3">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4pPr>
            <a:lvl5pPr indent="0" lvl="4">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5pPr>
            <a:lvl6pPr indent="0" lvl="5">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6pPr>
            <a:lvl7pPr indent="0" lvl="6">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7pPr>
            <a:lvl8pPr indent="0" lvl="7">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8pPr>
            <a:lvl9pPr indent="0" lvl="8">
              <a:spcBef>
                <a:spcPts val="0"/>
              </a:spcBef>
              <a:buClr>
                <a:schemeClr val="accent3"/>
              </a:buClr>
              <a:buFont typeface="Alfa Slab One"/>
              <a:buNone/>
              <a:defRPr sz="3000">
                <a:solidFill>
                  <a:schemeClr val="accent3"/>
                </a:solidFill>
                <a:latin typeface="Alfa Slab One"/>
                <a:ea typeface="Alfa Slab One"/>
                <a:cs typeface="Alfa Slab One"/>
                <a:sym typeface="Alfa Slab One"/>
              </a:defRPr>
            </a:lvl9pPr>
          </a:lstStyle>
          <a:p/>
        </p:txBody>
      </p:sp>
      <p:sp>
        <p:nvSpPr>
          <p:cNvPr id="7" name="Shape 7"/>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indent="0" lvl="0" marL="0" marR="0" rtl="0" algn="l">
              <a:lnSpc>
                <a:spcPct val="115000"/>
              </a:lnSpc>
              <a:spcBef>
                <a:spcPts val="0"/>
              </a:spcBef>
              <a:spcAft>
                <a:spcPts val="1600"/>
              </a:spcAft>
              <a:buClr>
                <a:schemeClr val="dk2"/>
              </a:buClr>
              <a:buFont typeface="Proxima Nova"/>
              <a:buNone/>
              <a:defRPr b="0" i="0" sz="1800" u="none" cap="none" strike="noStrike">
                <a:solidFill>
                  <a:schemeClr val="dk2"/>
                </a:solidFill>
                <a:latin typeface="Proxima Nova"/>
                <a:ea typeface="Proxima Nova"/>
                <a:cs typeface="Proxima Nova"/>
                <a:sym typeface="Proxima Nova"/>
              </a:defRPr>
            </a:lvl1pPr>
            <a:lvl2pPr indent="0" lvl="1" marL="4572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2pPr>
            <a:lvl3pPr indent="0" lvl="2" marL="9144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3pPr>
            <a:lvl4pPr indent="0" lvl="3" marL="13716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4pPr>
            <a:lvl5pPr indent="0" lvl="4" marL="18288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5pPr>
            <a:lvl6pPr indent="0" lvl="5" marL="22860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6pPr>
            <a:lvl7pPr indent="0" lvl="6" marL="27432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7pPr>
            <a:lvl8pPr indent="0" lvl="7" marL="32004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8pPr>
            <a:lvl9pPr indent="0" lvl="8" marL="3657600" marR="0" rtl="0" algn="l">
              <a:lnSpc>
                <a:spcPct val="115000"/>
              </a:lnSpc>
              <a:spcBef>
                <a:spcPts val="0"/>
              </a:spcBef>
              <a:spcAft>
                <a:spcPts val="1600"/>
              </a:spcAft>
              <a:buClr>
                <a:schemeClr val="dk2"/>
              </a:buClr>
              <a:buFont typeface="Proxima Nova"/>
              <a:buNone/>
              <a:defRPr b="0" i="0" sz="1400" u="none" cap="none" strike="noStrike">
                <a:solidFill>
                  <a:schemeClr val="dk2"/>
                </a:solidFill>
                <a:latin typeface="Proxima Nova"/>
                <a:ea typeface="Proxima Nova"/>
                <a:cs typeface="Proxima Nova"/>
                <a:sym typeface="Proxima Nova"/>
              </a:defRPr>
            </a:lvl9pPr>
          </a:lstStyle>
          <a:p/>
        </p:txBody>
      </p:sp>
      <p:sp>
        <p:nvSpPr>
          <p:cNvPr id="8" name="Shape 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chemeClr val="dk2"/>
              </a:buClr>
              <a:buSzPct val="25000"/>
              <a:buFont typeface="Proxima Nova"/>
              <a:buNone/>
            </a:pPr>
            <a:fld id="{00000000-1234-1234-1234-123412341234}" type="slidenum">
              <a:rPr b="0" i="0" lang="en" sz="1000" u="none" cap="none" strike="noStrike">
                <a:solidFill>
                  <a:schemeClr val="dk2"/>
                </a:solidFill>
                <a:latin typeface="Proxima Nova"/>
                <a:ea typeface="Proxima Nova"/>
                <a:cs typeface="Proxima Nova"/>
                <a:sym typeface="Proxima Nova"/>
              </a:rPr>
              <a:t>‹#›</a:t>
            </a:fld>
          </a:p>
        </p:txBody>
      </p:sp>
      <p:pic>
        <p:nvPicPr>
          <p:cNvPr id="9" name="Shape 9"/>
          <p:cNvPicPr preferRelativeResize="0"/>
          <p:nvPr/>
        </p:nvPicPr>
        <p:blipFill rotWithShape="1">
          <a:blip r:embed="rId1">
            <a:alphaModFix/>
          </a:blip>
          <a:srcRect b="0" l="0" r="0" t="0"/>
          <a:stretch/>
        </p:blipFill>
        <p:spPr>
          <a:xfrm>
            <a:off x="7813450" y="3798375"/>
            <a:ext cx="1258450" cy="12584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0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0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4.png"/><Relationship Id="rId4" Type="http://schemas.openxmlformats.org/officeDocument/2006/relationships/image" Target="../media/image15.png"/><Relationship Id="rId5" Type="http://schemas.openxmlformats.org/officeDocument/2006/relationships/image" Target="../media/image05.png"/><Relationship Id="rId6" Type="http://schemas.openxmlformats.org/officeDocument/2006/relationships/image" Target="../media/image02.png"/><Relationship Id="rId7" Type="http://schemas.openxmlformats.org/officeDocument/2006/relationships/image" Target="../media/image0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0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0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 name="Shape 56"/>
        <p:cNvGrpSpPr/>
        <p:nvPr/>
      </p:nvGrpSpPr>
      <p:grpSpPr>
        <a:xfrm>
          <a:off x="0" y="0"/>
          <a:ext cx="0" cy="0"/>
          <a:chOff x="0" y="0"/>
          <a:chExt cx="0" cy="0"/>
        </a:xfrm>
      </p:grpSpPr>
      <p:sp>
        <p:nvSpPr>
          <p:cNvPr id="57" name="Shape 57"/>
          <p:cNvSpPr txBox="1"/>
          <p:nvPr>
            <p:ph type="ctrTitle"/>
          </p:nvPr>
        </p:nvSpPr>
        <p:spPr>
          <a:xfrm>
            <a:off x="416275" y="867275"/>
            <a:ext cx="8520600" cy="1957800"/>
          </a:xfrm>
          <a:prstGeom prst="rect">
            <a:avLst/>
          </a:prstGeom>
          <a:noFill/>
          <a:ln>
            <a:noFill/>
          </a:ln>
        </p:spPr>
        <p:txBody>
          <a:bodyPr anchorCtr="0" anchor="b" bIns="91425" lIns="91425" rIns="91425" tIns="91425">
            <a:noAutofit/>
          </a:bodyPr>
          <a:lstStyle/>
          <a:p>
            <a:pPr indent="0" lvl="0" marL="0" marR="0" rtl="0" algn="ctr">
              <a:lnSpc>
                <a:spcPct val="100000"/>
              </a:lnSpc>
              <a:spcBef>
                <a:spcPts val="0"/>
              </a:spcBef>
              <a:spcAft>
                <a:spcPts val="0"/>
              </a:spcAft>
              <a:buClr>
                <a:schemeClr val="accent3"/>
              </a:buClr>
              <a:buSzPct val="25000"/>
              <a:buFont typeface="Alfa Slab One"/>
              <a:buNone/>
            </a:pPr>
            <a:r>
              <a:rPr b="0" i="0" lang="en" sz="5400" u="none" cap="none" strike="noStrike">
                <a:solidFill>
                  <a:srgbClr val="A61C00"/>
                </a:solidFill>
                <a:latin typeface="Alfa Slab One"/>
                <a:ea typeface="Alfa Slab One"/>
                <a:cs typeface="Alfa Slab One"/>
                <a:sym typeface="Alfa Slab One"/>
              </a:rPr>
              <a:t>Smart Schools Investment Plan</a:t>
            </a:r>
          </a:p>
          <a:p>
            <a:pPr indent="0" lvl="0" marL="0" marR="0" rtl="0" algn="ctr">
              <a:lnSpc>
                <a:spcPct val="100000"/>
              </a:lnSpc>
              <a:spcBef>
                <a:spcPts val="0"/>
              </a:spcBef>
              <a:spcAft>
                <a:spcPts val="0"/>
              </a:spcAft>
              <a:buClr>
                <a:schemeClr val="accent3"/>
              </a:buClr>
              <a:buSzPct val="25000"/>
              <a:buFont typeface="Alfa Slab One"/>
              <a:buNone/>
            </a:pPr>
            <a:r>
              <a:rPr lang="en" sz="1800">
                <a:solidFill>
                  <a:srgbClr val="A61C00"/>
                </a:solidFill>
              </a:rPr>
              <a:t>Public Hearing</a:t>
            </a:r>
          </a:p>
          <a:p>
            <a:pPr indent="0" lvl="0" marL="0" marR="0" rtl="0" algn="ctr">
              <a:lnSpc>
                <a:spcPct val="100000"/>
              </a:lnSpc>
              <a:spcBef>
                <a:spcPts val="0"/>
              </a:spcBef>
              <a:spcAft>
                <a:spcPts val="0"/>
              </a:spcAft>
              <a:buClr>
                <a:schemeClr val="accent3"/>
              </a:buClr>
              <a:buSzPct val="25000"/>
              <a:buFont typeface="Alfa Slab One"/>
              <a:buNone/>
            </a:pPr>
            <a:r>
              <a:t/>
            </a:r>
            <a:endParaRPr sz="3600">
              <a:solidFill>
                <a:srgbClr val="A61C00"/>
              </a:solidFill>
            </a:endParaRPr>
          </a:p>
        </p:txBody>
      </p:sp>
      <p:sp>
        <p:nvSpPr>
          <p:cNvPr id="58" name="Shape 58"/>
          <p:cNvSpPr txBox="1"/>
          <p:nvPr>
            <p:ph idx="1" type="subTitle"/>
          </p:nvPr>
        </p:nvSpPr>
        <p:spPr>
          <a:xfrm>
            <a:off x="311700" y="4338448"/>
            <a:ext cx="8520599" cy="733499"/>
          </a:xfrm>
          <a:prstGeom prst="rect">
            <a:avLst/>
          </a:prstGeom>
          <a:noFill/>
          <a:ln>
            <a:noFill/>
          </a:ln>
        </p:spPr>
        <p:txBody>
          <a:bodyPr anchorCtr="0" anchor="t" bIns="91425" lIns="91425" rIns="91425" tIns="91425">
            <a:noAutofit/>
          </a:bodyPr>
          <a:lstStyle/>
          <a:p>
            <a:pPr indent="0" lvl="0" marL="0" marR="0" rtl="0" algn="ctr">
              <a:lnSpc>
                <a:spcPct val="100000"/>
              </a:lnSpc>
              <a:spcBef>
                <a:spcPts val="0"/>
              </a:spcBef>
              <a:spcAft>
                <a:spcPts val="0"/>
              </a:spcAft>
              <a:buClr>
                <a:schemeClr val="dk2"/>
              </a:buClr>
              <a:buSzPct val="25000"/>
              <a:buFont typeface="Proxima Nova"/>
              <a:buNone/>
            </a:pPr>
            <a:r>
              <a:rPr b="1" lang="en"/>
              <a:t>March 2016</a:t>
            </a:r>
          </a:p>
        </p:txBody>
      </p:sp>
      <p:pic>
        <p:nvPicPr>
          <p:cNvPr id="59" name="Shape 59"/>
          <p:cNvPicPr preferRelativeResize="0"/>
          <p:nvPr/>
        </p:nvPicPr>
        <p:blipFill rotWithShape="1">
          <a:blip r:embed="rId3">
            <a:alphaModFix/>
          </a:blip>
          <a:srcRect b="50908" l="0" r="0" t="0"/>
          <a:stretch/>
        </p:blipFill>
        <p:spPr>
          <a:xfrm>
            <a:off x="2726687" y="2915438"/>
            <a:ext cx="3571875" cy="1332650"/>
          </a:xfrm>
          <a:prstGeom prst="rect">
            <a:avLst/>
          </a:prstGeom>
          <a:noFill/>
          <a:ln cap="flat" cmpd="sng" w="76200">
            <a:solidFill>
              <a:schemeClr val="dk2"/>
            </a:solidFill>
            <a:prstDash val="solid"/>
            <a:round/>
            <a:headEnd len="med" w="med" type="none"/>
            <a:tailEnd len="med" w="med" type="none"/>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x="0" y="0"/>
          <a:ext cx="0" cy="0"/>
          <a:chOff x="0" y="0"/>
          <a:chExt cx="0" cy="0"/>
        </a:xfrm>
      </p:grpSpPr>
      <p:sp>
        <p:nvSpPr>
          <p:cNvPr id="126" name="Shape 126"/>
          <p:cNvSpPr txBox="1"/>
          <p:nvPr>
            <p:ph type="title"/>
          </p:nvPr>
        </p:nvSpPr>
        <p:spPr>
          <a:xfrm>
            <a:off x="222350" y="416399"/>
            <a:ext cx="4045199" cy="816900"/>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accent3"/>
              </a:buClr>
              <a:buSzPct val="25000"/>
              <a:buFont typeface="Alfa Slab One"/>
              <a:buNone/>
            </a:pPr>
            <a:r>
              <a:rPr b="0" i="0" lang="en" sz="3800" u="none" cap="none" strike="noStrike">
                <a:solidFill>
                  <a:srgbClr val="CC0000"/>
                </a:solidFill>
                <a:latin typeface="Alfa Slab One"/>
                <a:ea typeface="Alfa Slab One"/>
                <a:cs typeface="Alfa Slab One"/>
                <a:sym typeface="Alfa Slab One"/>
              </a:rPr>
              <a:t>Chromebooks</a:t>
            </a:r>
          </a:p>
        </p:txBody>
      </p:sp>
      <p:sp>
        <p:nvSpPr>
          <p:cNvPr id="127" name="Shape 127"/>
          <p:cNvSpPr txBox="1"/>
          <p:nvPr>
            <p:ph idx="1" type="subTitle"/>
          </p:nvPr>
        </p:nvSpPr>
        <p:spPr>
          <a:xfrm>
            <a:off x="123050" y="1756225"/>
            <a:ext cx="4243800" cy="3148498"/>
          </a:xfrm>
          <a:prstGeom prst="rect">
            <a:avLst/>
          </a:prstGeom>
          <a:noFill/>
          <a:ln>
            <a:noFill/>
          </a:ln>
        </p:spPr>
        <p:txBody>
          <a:bodyPr anchorCtr="0" anchor="t" bIns="91425" lIns="91425" rIns="91425" tIns="91425">
            <a:noAutofit/>
          </a:bodyPr>
          <a:lstStyle/>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201</a:t>
            </a:r>
            <a:r>
              <a:rPr lang="en"/>
              <a:t>6-17 </a:t>
            </a:r>
            <a:r>
              <a:rPr b="0" i="0" lang="en" sz="1800" u="none" cap="none" strike="noStrike">
                <a:solidFill>
                  <a:schemeClr val="dk2"/>
                </a:solidFill>
                <a:latin typeface="Proxima Nova"/>
                <a:ea typeface="Proxima Nova"/>
                <a:cs typeface="Proxima Nova"/>
                <a:sym typeface="Proxima Nova"/>
              </a:rPr>
              <a:t>Pilot HS  </a:t>
            </a:r>
            <a:r>
              <a:rPr lang="en"/>
              <a:t>- </a:t>
            </a:r>
            <a:r>
              <a:rPr b="0" i="0" lang="en" sz="1800" u="none" cap="none" strike="noStrike">
                <a:solidFill>
                  <a:schemeClr val="dk2"/>
                </a:solidFill>
                <a:latin typeface="Proxima Nova"/>
                <a:ea typeface="Proxima Nova"/>
                <a:cs typeface="Proxima Nova"/>
                <a:sym typeface="Proxima Nova"/>
              </a:rPr>
              <a:t>Grades </a:t>
            </a:r>
            <a:r>
              <a:rPr lang="en"/>
              <a:t>9-12</a:t>
            </a:r>
          </a:p>
          <a:p>
            <a:pPr indent="-228600" lvl="0" marL="457200" marR="0" rtl="0" algn="l">
              <a:lnSpc>
                <a:spcPct val="100000"/>
              </a:lnSpc>
              <a:spcBef>
                <a:spcPts val="0"/>
              </a:spcBef>
              <a:spcAft>
                <a:spcPts val="0"/>
              </a:spcAft>
              <a:buClr>
                <a:schemeClr val="dk2"/>
              </a:buClr>
              <a:buSzPct val="100000"/>
              <a:buFont typeface="Proxima Nova"/>
              <a:buChar char="●"/>
            </a:pPr>
            <a:r>
              <a:rPr lang="en"/>
              <a:t>2017-18 </a:t>
            </a:r>
            <a:r>
              <a:rPr b="0" i="0" lang="en" sz="1800" u="none" cap="none" strike="noStrike">
                <a:solidFill>
                  <a:schemeClr val="dk2"/>
                </a:solidFill>
                <a:latin typeface="Proxima Nova"/>
                <a:ea typeface="Proxima Nova"/>
                <a:cs typeface="Proxima Nova"/>
                <a:sym typeface="Proxima Nova"/>
              </a:rPr>
              <a:t>Grades </a:t>
            </a:r>
            <a:r>
              <a:rPr lang="en"/>
              <a:t>5-8</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3-Year Refresh Cycle</a:t>
            </a:r>
          </a:p>
          <a:p>
            <a:pPr indent="-228600" lvl="0" marL="457200" marR="0" rtl="0" algn="l">
              <a:lnSpc>
                <a:spcPct val="100000"/>
              </a:lnSpc>
              <a:spcBef>
                <a:spcPts val="0"/>
              </a:spcBef>
              <a:spcAft>
                <a:spcPts val="0"/>
              </a:spcAft>
              <a:buClr>
                <a:schemeClr val="dk2"/>
              </a:buClr>
              <a:buSzPct val="100000"/>
              <a:buFont typeface="Proxima Nova"/>
              <a:buChar char="●"/>
            </a:pPr>
            <a:r>
              <a:rPr lang="en"/>
              <a:t>Protective Covers Included </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180 degree hinge</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a:t>
            </a:r>
            <a:r>
              <a:rPr lang="en"/>
              <a:t>275</a:t>
            </a:r>
            <a:r>
              <a:rPr b="0" i="0" lang="en" sz="1800" u="none" cap="none" strike="noStrike">
                <a:solidFill>
                  <a:schemeClr val="dk2"/>
                </a:solidFill>
                <a:latin typeface="Proxima Nova"/>
                <a:ea typeface="Proxima Nova"/>
                <a:cs typeface="Proxima Nova"/>
                <a:sym typeface="Proxima Nova"/>
              </a:rPr>
              <a:t> (includes GAFE license)</a:t>
            </a:r>
          </a:p>
          <a:p>
            <a:pPr indent="-228600" lvl="0" marL="457200" marR="0" rtl="0" algn="l">
              <a:lnSpc>
                <a:spcPct val="100000"/>
              </a:lnSpc>
              <a:spcBef>
                <a:spcPts val="0"/>
              </a:spcBef>
              <a:spcAft>
                <a:spcPts val="0"/>
              </a:spcAft>
              <a:buClr>
                <a:schemeClr val="dk2"/>
              </a:buClr>
              <a:buSzPct val="100000"/>
              <a:buFont typeface="Proxima Nova"/>
              <a:buChar char="●"/>
            </a:pPr>
            <a:r>
              <a:rPr lang="en"/>
              <a:t>Touchscreen</a:t>
            </a:r>
          </a:p>
        </p:txBody>
      </p:sp>
      <p:pic>
        <p:nvPicPr>
          <p:cNvPr id="128" name="Shape 128"/>
          <p:cNvPicPr preferRelativeResize="0"/>
          <p:nvPr/>
        </p:nvPicPr>
        <p:blipFill rotWithShape="1">
          <a:blip r:embed="rId3">
            <a:alphaModFix/>
          </a:blip>
          <a:srcRect b="0" l="0" r="0" t="0"/>
          <a:stretch/>
        </p:blipFill>
        <p:spPr>
          <a:xfrm>
            <a:off x="5451700" y="1418698"/>
            <a:ext cx="2851500" cy="160350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 name="Shape 132"/>
        <p:cNvGrpSpPr/>
        <p:nvPr/>
      </p:nvGrpSpPr>
      <p:grpSpPr>
        <a:xfrm>
          <a:off x="0" y="0"/>
          <a:ext cx="0" cy="0"/>
          <a:chOff x="0" y="0"/>
          <a:chExt cx="0" cy="0"/>
        </a:xfrm>
      </p:grpSpPr>
      <p:sp>
        <p:nvSpPr>
          <p:cNvPr id="133" name="Shape 133"/>
          <p:cNvSpPr txBox="1"/>
          <p:nvPr>
            <p:ph type="title"/>
          </p:nvPr>
        </p:nvSpPr>
        <p:spPr>
          <a:xfrm>
            <a:off x="222350" y="457525"/>
            <a:ext cx="4045198" cy="753598"/>
          </a:xfrm>
          <a:prstGeom prst="rect">
            <a:avLst/>
          </a:prstGeom>
          <a:noFill/>
          <a:ln>
            <a:noFill/>
          </a:ln>
        </p:spPr>
        <p:txBody>
          <a:bodyPr anchorCtr="0" anchor="b" bIns="91425" lIns="91425" rIns="91425" tIns="91425">
            <a:noAutofit/>
          </a:bodyPr>
          <a:lstStyle/>
          <a:p>
            <a:pPr indent="0" lvl="0" marL="0" marR="0" rtl="0" algn="ctr">
              <a:lnSpc>
                <a:spcPct val="100000"/>
              </a:lnSpc>
              <a:spcBef>
                <a:spcPts val="0"/>
              </a:spcBef>
              <a:spcAft>
                <a:spcPts val="0"/>
              </a:spcAft>
              <a:buClr>
                <a:schemeClr val="accent3"/>
              </a:buClr>
              <a:buSzPct val="25000"/>
              <a:buFont typeface="Alfa Slab One"/>
              <a:buNone/>
            </a:pPr>
            <a:r>
              <a:rPr b="0" i="0" lang="en" sz="3800" u="none" cap="none" strike="noStrike">
                <a:solidFill>
                  <a:srgbClr val="CC0000"/>
                </a:solidFill>
                <a:latin typeface="Alfa Slab One"/>
                <a:ea typeface="Alfa Slab One"/>
                <a:cs typeface="Alfa Slab One"/>
                <a:sym typeface="Alfa Slab One"/>
              </a:rPr>
              <a:t>iPads</a:t>
            </a:r>
          </a:p>
        </p:txBody>
      </p:sp>
      <p:sp>
        <p:nvSpPr>
          <p:cNvPr id="134" name="Shape 134"/>
          <p:cNvSpPr txBox="1"/>
          <p:nvPr>
            <p:ph idx="1" type="subTitle"/>
          </p:nvPr>
        </p:nvSpPr>
        <p:spPr>
          <a:xfrm>
            <a:off x="123050" y="1386150"/>
            <a:ext cx="4243800" cy="3148498"/>
          </a:xfrm>
          <a:prstGeom prst="rect">
            <a:avLst/>
          </a:prstGeom>
          <a:noFill/>
          <a:ln>
            <a:noFill/>
          </a:ln>
        </p:spPr>
        <p:txBody>
          <a:bodyPr anchorCtr="0" anchor="t" bIns="91425" lIns="91425" rIns="91425" tIns="91425">
            <a:noAutofit/>
          </a:bodyPr>
          <a:lstStyle/>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Expand Availability of iPad Carts</a:t>
            </a:r>
          </a:p>
          <a:p>
            <a:pPr indent="-228600" lvl="1" marL="9144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(30) New iPads per cart</a:t>
            </a:r>
          </a:p>
          <a:p>
            <a:pPr indent="-228600" lvl="1" marL="9144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(2) carts for Elementary</a:t>
            </a:r>
          </a:p>
          <a:p>
            <a:pPr indent="-228600" lvl="1" marL="9144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(2) carts for MS</a:t>
            </a:r>
            <a:r>
              <a:rPr lang="en"/>
              <a:t> and </a:t>
            </a:r>
            <a:r>
              <a:rPr b="0" i="0" lang="en" sz="1800" u="none" cap="none" strike="noStrike">
                <a:solidFill>
                  <a:schemeClr val="dk2"/>
                </a:solidFill>
                <a:latin typeface="Proxima Nova"/>
                <a:ea typeface="Proxima Nova"/>
                <a:cs typeface="Proxima Nova"/>
                <a:sym typeface="Proxima Nova"/>
              </a:rPr>
              <a:t>HS</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Available for multimedia projects</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iPad Air2 ($499)</a:t>
            </a:r>
          </a:p>
        </p:txBody>
      </p:sp>
      <p:pic>
        <p:nvPicPr>
          <p:cNvPr id="135" name="Shape 135"/>
          <p:cNvPicPr preferRelativeResize="0"/>
          <p:nvPr/>
        </p:nvPicPr>
        <p:blipFill rotWithShape="1">
          <a:blip r:embed="rId3">
            <a:alphaModFix/>
          </a:blip>
          <a:srcRect b="0" l="0" r="0" t="0"/>
          <a:stretch/>
        </p:blipFill>
        <p:spPr>
          <a:xfrm>
            <a:off x="4708125" y="2657750"/>
            <a:ext cx="4155349" cy="2343049"/>
          </a:xfrm>
          <a:prstGeom prst="rect">
            <a:avLst/>
          </a:prstGeom>
          <a:noFill/>
          <a:ln>
            <a:noFill/>
          </a:ln>
        </p:spPr>
      </p:pic>
      <p:pic>
        <p:nvPicPr>
          <p:cNvPr id="136" name="Shape 136"/>
          <p:cNvPicPr preferRelativeResize="0"/>
          <p:nvPr/>
        </p:nvPicPr>
        <p:blipFill rotWithShape="1">
          <a:blip r:embed="rId4">
            <a:alphaModFix/>
          </a:blip>
          <a:srcRect b="0" l="0" r="0" t="0"/>
          <a:stretch/>
        </p:blipFill>
        <p:spPr>
          <a:xfrm>
            <a:off x="5528398" y="87625"/>
            <a:ext cx="3520074" cy="2343049"/>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0" name="Shape 140"/>
        <p:cNvGrpSpPr/>
        <p:nvPr/>
      </p:nvGrpSpPr>
      <p:grpSpPr>
        <a:xfrm>
          <a:off x="0" y="0"/>
          <a:ext cx="0" cy="0"/>
          <a:chOff x="0" y="0"/>
          <a:chExt cx="0" cy="0"/>
        </a:xfrm>
      </p:grpSpPr>
      <p:sp>
        <p:nvSpPr>
          <p:cNvPr id="141" name="Shape 141"/>
          <p:cNvSpPr txBox="1"/>
          <p:nvPr>
            <p:ph type="title"/>
          </p:nvPr>
        </p:nvSpPr>
        <p:spPr>
          <a:xfrm>
            <a:off x="222350" y="1241400"/>
            <a:ext cx="4045199" cy="753599"/>
          </a:xfrm>
          <a:prstGeom prst="rect">
            <a:avLst/>
          </a:prstGeom>
          <a:noFill/>
          <a:ln>
            <a:noFill/>
          </a:ln>
        </p:spPr>
        <p:txBody>
          <a:bodyPr anchorCtr="0" anchor="b" bIns="91425" lIns="91425" rIns="91425" tIns="91425">
            <a:noAutofit/>
          </a:bodyPr>
          <a:lstStyle/>
          <a:p>
            <a:pPr indent="0" lvl="0" marL="0" marR="0" rtl="0" algn="ctr">
              <a:lnSpc>
                <a:spcPct val="100000"/>
              </a:lnSpc>
              <a:spcBef>
                <a:spcPts val="0"/>
              </a:spcBef>
              <a:spcAft>
                <a:spcPts val="0"/>
              </a:spcAft>
              <a:buClr>
                <a:schemeClr val="accent3"/>
              </a:buClr>
              <a:buSzPct val="25000"/>
              <a:buFont typeface="Alfa Slab One"/>
              <a:buNone/>
            </a:pPr>
            <a:r>
              <a:rPr lang="en">
                <a:solidFill>
                  <a:srgbClr val="CC0000"/>
                </a:solidFill>
              </a:rPr>
              <a:t>Storage/</a:t>
            </a:r>
          </a:p>
          <a:p>
            <a:pPr indent="0" lvl="0" marL="0" marR="0" rtl="0" algn="ctr">
              <a:lnSpc>
                <a:spcPct val="100000"/>
              </a:lnSpc>
              <a:spcBef>
                <a:spcPts val="0"/>
              </a:spcBef>
              <a:spcAft>
                <a:spcPts val="0"/>
              </a:spcAft>
              <a:buClr>
                <a:schemeClr val="accent3"/>
              </a:buClr>
              <a:buSzPct val="25000"/>
              <a:buFont typeface="Alfa Slab One"/>
              <a:buNone/>
            </a:pPr>
            <a:r>
              <a:rPr b="0" i="0" lang="en" sz="3800" u="none" cap="none" strike="noStrike">
                <a:solidFill>
                  <a:srgbClr val="CC0000"/>
                </a:solidFill>
                <a:latin typeface="Alfa Slab One"/>
                <a:ea typeface="Alfa Slab One"/>
                <a:cs typeface="Alfa Slab One"/>
                <a:sym typeface="Alfa Slab One"/>
              </a:rPr>
              <a:t>Charging Carts</a:t>
            </a:r>
          </a:p>
        </p:txBody>
      </p:sp>
      <p:sp>
        <p:nvSpPr>
          <p:cNvPr id="142" name="Shape 142"/>
          <p:cNvSpPr txBox="1"/>
          <p:nvPr>
            <p:ph idx="1" type="subTitle"/>
          </p:nvPr>
        </p:nvSpPr>
        <p:spPr>
          <a:xfrm>
            <a:off x="123050" y="1995000"/>
            <a:ext cx="4243800" cy="3148499"/>
          </a:xfrm>
          <a:prstGeom prst="rect">
            <a:avLst/>
          </a:prstGeom>
          <a:noFill/>
          <a:ln>
            <a:noFill/>
          </a:ln>
        </p:spPr>
        <p:txBody>
          <a:bodyPr anchorCtr="0" anchor="t" bIns="91425" lIns="91425" rIns="91425" tIns="91425">
            <a:noAutofit/>
          </a:bodyPr>
          <a:lstStyle/>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Portable, locking storage</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(30) iPads per cart</a:t>
            </a:r>
          </a:p>
          <a:p>
            <a:pPr indent="-228600" lvl="0" marL="457200" marR="0" rtl="0" algn="l">
              <a:lnSpc>
                <a:spcPct val="100000"/>
              </a:lnSpc>
              <a:spcBef>
                <a:spcPts val="0"/>
              </a:spcBef>
              <a:spcAft>
                <a:spcPts val="0"/>
              </a:spcAft>
              <a:buClr>
                <a:schemeClr val="dk2"/>
              </a:buClr>
              <a:buSzPct val="100000"/>
              <a:buFont typeface="Proxima Nova"/>
              <a:buChar char="●"/>
            </a:pPr>
            <a:r>
              <a:rPr lang="en"/>
              <a:t>(30) Chromebooks per cart</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a:t>
            </a:r>
            <a:r>
              <a:rPr lang="en"/>
              <a:t>800 </a:t>
            </a:r>
            <a:r>
              <a:rPr b="0" i="0" lang="en" sz="1800" u="none" cap="none" strike="noStrike">
                <a:solidFill>
                  <a:schemeClr val="dk2"/>
                </a:solidFill>
                <a:latin typeface="Proxima Nova"/>
                <a:ea typeface="Proxima Nova"/>
                <a:cs typeface="Proxima Nova"/>
                <a:sym typeface="Proxima Nova"/>
              </a:rPr>
              <a:t> each</a:t>
            </a:r>
          </a:p>
        </p:txBody>
      </p:sp>
      <p:pic>
        <p:nvPicPr>
          <p:cNvPr id="143" name="Shape 143"/>
          <p:cNvPicPr preferRelativeResize="0"/>
          <p:nvPr/>
        </p:nvPicPr>
        <p:blipFill rotWithShape="1">
          <a:blip r:embed="rId3">
            <a:alphaModFix/>
          </a:blip>
          <a:srcRect b="0" l="48294" r="3191" t="0"/>
          <a:stretch/>
        </p:blipFill>
        <p:spPr>
          <a:xfrm>
            <a:off x="5785775" y="937200"/>
            <a:ext cx="2571600" cy="2304900"/>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7" name="Shape 147"/>
        <p:cNvGrpSpPr/>
        <p:nvPr/>
      </p:nvGrpSpPr>
      <p:grpSpPr>
        <a:xfrm>
          <a:off x="0" y="0"/>
          <a:ext cx="0" cy="0"/>
          <a:chOff x="0" y="0"/>
          <a:chExt cx="0" cy="0"/>
        </a:xfrm>
      </p:grpSpPr>
      <p:sp>
        <p:nvSpPr>
          <p:cNvPr id="148" name="Shape 148"/>
          <p:cNvSpPr txBox="1"/>
          <p:nvPr>
            <p:ph type="title"/>
          </p:nvPr>
        </p:nvSpPr>
        <p:spPr>
          <a:xfrm>
            <a:off x="222350" y="650075"/>
            <a:ext cx="4045198" cy="753598"/>
          </a:xfrm>
          <a:prstGeom prst="rect">
            <a:avLst/>
          </a:prstGeom>
          <a:noFill/>
          <a:ln>
            <a:noFill/>
          </a:ln>
        </p:spPr>
        <p:txBody>
          <a:bodyPr anchorCtr="0" anchor="b" bIns="91425" lIns="91425" rIns="91425" tIns="91425">
            <a:noAutofit/>
          </a:bodyPr>
          <a:lstStyle/>
          <a:p>
            <a:pPr indent="0" lvl="0" marL="0" marR="0" rtl="0" algn="ctr">
              <a:lnSpc>
                <a:spcPct val="100000"/>
              </a:lnSpc>
              <a:spcBef>
                <a:spcPts val="0"/>
              </a:spcBef>
              <a:spcAft>
                <a:spcPts val="0"/>
              </a:spcAft>
              <a:buClr>
                <a:schemeClr val="accent3"/>
              </a:buClr>
              <a:buSzPct val="25000"/>
              <a:buFont typeface="Alfa Slab One"/>
              <a:buNone/>
            </a:pPr>
            <a:r>
              <a:rPr b="0" i="0" lang="en" sz="3800" u="none" cap="none" strike="noStrike">
                <a:solidFill>
                  <a:srgbClr val="CC0000"/>
                </a:solidFill>
                <a:latin typeface="Alfa Slab One"/>
                <a:ea typeface="Alfa Slab One"/>
                <a:cs typeface="Alfa Slab One"/>
                <a:sym typeface="Alfa Slab One"/>
              </a:rPr>
              <a:t>Protective Cases</a:t>
            </a:r>
          </a:p>
        </p:txBody>
      </p:sp>
      <p:sp>
        <p:nvSpPr>
          <p:cNvPr id="149" name="Shape 149"/>
          <p:cNvSpPr txBox="1"/>
          <p:nvPr>
            <p:ph idx="1" type="subTitle"/>
          </p:nvPr>
        </p:nvSpPr>
        <p:spPr>
          <a:xfrm>
            <a:off x="123050" y="1585550"/>
            <a:ext cx="4243800" cy="3148498"/>
          </a:xfrm>
          <a:prstGeom prst="rect">
            <a:avLst/>
          </a:prstGeom>
          <a:noFill/>
          <a:ln>
            <a:noFill/>
          </a:ln>
        </p:spPr>
        <p:txBody>
          <a:bodyPr anchorCtr="0" anchor="t" bIns="91425" lIns="91425" rIns="91425" tIns="91425">
            <a:noAutofit/>
          </a:bodyPr>
          <a:lstStyle/>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Always On Rugged Cases</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Silicone edges provide shock absorption</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We’ve tested evaluation units</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$20 each</a:t>
            </a:r>
          </a:p>
          <a:p>
            <a:pPr indent="-228600" lvl="0" marL="457200" marR="0" rtl="0" algn="l">
              <a:lnSpc>
                <a:spcPct val="100000"/>
              </a:lnSpc>
              <a:spcBef>
                <a:spcPts val="0"/>
              </a:spcBef>
              <a:spcAft>
                <a:spcPts val="0"/>
              </a:spcAft>
              <a:buClr>
                <a:schemeClr val="dk2"/>
              </a:buClr>
              <a:buSzPct val="100000"/>
              <a:buFont typeface="Proxima Nova"/>
              <a:buChar char="●"/>
            </a:pPr>
            <a:r>
              <a:rPr b="1" i="0" lang="en" sz="1800" u="none" cap="none" strike="noStrike">
                <a:solidFill>
                  <a:schemeClr val="dk2"/>
                </a:solidFill>
                <a:latin typeface="Proxima Nova"/>
                <a:ea typeface="Proxima Nova"/>
                <a:cs typeface="Proxima Nova"/>
                <a:sym typeface="Proxima Nova"/>
              </a:rPr>
              <a:t>Ruggedprotection.com</a:t>
            </a:r>
          </a:p>
          <a:p>
            <a:pPr indent="0" lvl="0" marL="0" marR="0" rtl="0" algn="l">
              <a:lnSpc>
                <a:spcPct val="100000"/>
              </a:lnSpc>
              <a:spcBef>
                <a:spcPts val="0"/>
              </a:spcBef>
              <a:spcAft>
                <a:spcPts val="0"/>
              </a:spcAft>
              <a:buClr>
                <a:schemeClr val="dk2"/>
              </a:buClr>
              <a:buSzPct val="25000"/>
              <a:buFont typeface="Proxima Nova"/>
              <a:buNone/>
            </a:pPr>
            <a:r>
              <a:t/>
            </a:r>
            <a:endParaRPr b="0" i="0" sz="1800" u="none" cap="none" strike="noStrike">
              <a:solidFill>
                <a:schemeClr val="dk2"/>
              </a:solidFill>
              <a:latin typeface="Proxima Nova"/>
              <a:ea typeface="Proxima Nova"/>
              <a:cs typeface="Proxima Nova"/>
              <a:sym typeface="Proxima Nova"/>
            </a:endParaRPr>
          </a:p>
        </p:txBody>
      </p:sp>
      <p:pic>
        <p:nvPicPr>
          <p:cNvPr id="150" name="Shape 150"/>
          <p:cNvPicPr preferRelativeResize="0"/>
          <p:nvPr/>
        </p:nvPicPr>
        <p:blipFill rotWithShape="1">
          <a:blip r:embed="rId3">
            <a:alphaModFix/>
          </a:blip>
          <a:srcRect b="0" l="0" r="0" t="0"/>
          <a:stretch/>
        </p:blipFill>
        <p:spPr>
          <a:xfrm>
            <a:off x="5044744" y="290356"/>
            <a:ext cx="3704200" cy="2026973"/>
          </a:xfrm>
          <a:prstGeom prst="rect">
            <a:avLst/>
          </a:prstGeom>
          <a:noFill/>
          <a:ln>
            <a:noFill/>
          </a:ln>
        </p:spPr>
      </p:pic>
      <p:pic>
        <p:nvPicPr>
          <p:cNvPr id="151" name="Shape 151"/>
          <p:cNvPicPr preferRelativeResize="0"/>
          <p:nvPr/>
        </p:nvPicPr>
        <p:blipFill rotWithShape="1">
          <a:blip r:embed="rId4">
            <a:alphaModFix/>
          </a:blip>
          <a:srcRect b="0" l="0" r="0" t="0"/>
          <a:stretch/>
        </p:blipFill>
        <p:spPr>
          <a:xfrm>
            <a:off x="4896000" y="2707075"/>
            <a:ext cx="4001674" cy="2133849"/>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5" name="Shape 155"/>
        <p:cNvGrpSpPr/>
        <p:nvPr/>
      </p:nvGrpSpPr>
      <p:grpSpPr>
        <a:xfrm>
          <a:off x="0" y="0"/>
          <a:ext cx="0" cy="0"/>
          <a:chOff x="0" y="0"/>
          <a:chExt cx="0" cy="0"/>
        </a:xfrm>
      </p:grpSpPr>
      <p:sp>
        <p:nvSpPr>
          <p:cNvPr id="156" name="Shape 156"/>
          <p:cNvSpPr txBox="1"/>
          <p:nvPr>
            <p:ph type="title"/>
          </p:nvPr>
        </p:nvSpPr>
        <p:spPr>
          <a:xfrm>
            <a:off x="346450" y="-76200"/>
            <a:ext cx="8485800" cy="483000"/>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accent3"/>
              </a:buClr>
              <a:buSzPct val="25000"/>
              <a:buFont typeface="Alfa Slab One"/>
              <a:buNone/>
            </a:pPr>
            <a:r>
              <a:rPr b="0" i="0" lang="en" sz="3000" u="none" cap="none" strike="noStrike">
                <a:solidFill>
                  <a:srgbClr val="CC0000"/>
                </a:solidFill>
                <a:latin typeface="Alfa Slab One"/>
                <a:ea typeface="Alfa Slab One"/>
                <a:cs typeface="Alfa Slab One"/>
                <a:sym typeface="Alfa Slab One"/>
              </a:rPr>
              <a:t>P</a:t>
            </a:r>
            <a:r>
              <a:rPr lang="en">
                <a:solidFill>
                  <a:srgbClr val="CC0000"/>
                </a:solidFill>
              </a:rPr>
              <a:t>roposed</a:t>
            </a:r>
            <a:r>
              <a:rPr b="0" i="0" lang="en" sz="3000" u="none" cap="none" strike="noStrike">
                <a:solidFill>
                  <a:srgbClr val="CC0000"/>
                </a:solidFill>
                <a:latin typeface="Alfa Slab One"/>
                <a:ea typeface="Alfa Slab One"/>
                <a:cs typeface="Alfa Slab One"/>
                <a:sym typeface="Alfa Slab One"/>
              </a:rPr>
              <a:t> Budget:</a:t>
            </a:r>
          </a:p>
        </p:txBody>
      </p:sp>
      <p:graphicFrame>
        <p:nvGraphicFramePr>
          <p:cNvPr id="157" name="Shape 157"/>
          <p:cNvGraphicFramePr/>
          <p:nvPr/>
        </p:nvGraphicFramePr>
        <p:xfrm>
          <a:off x="875125" y="496500"/>
          <a:ext cx="3000000" cy="3000000"/>
        </p:xfrm>
        <a:graphic>
          <a:graphicData uri="http://schemas.openxmlformats.org/drawingml/2006/table">
            <a:tbl>
              <a:tblPr>
                <a:noFill/>
                <a:tableStyleId>{959CDFB7-1649-4400-A5E1-D576217D3C01}</a:tableStyleId>
              </a:tblPr>
              <a:tblGrid>
                <a:gridCol w="590550"/>
                <a:gridCol w="3648075"/>
                <a:gridCol w="1114425"/>
                <a:gridCol w="952500"/>
              </a:tblGrid>
              <a:tr h="200025">
                <a:tc>
                  <a:txBody>
                    <a:bodyPr>
                      <a:noAutofit/>
                    </a:bodyPr>
                    <a:lstStyle/>
                    <a:p>
                      <a:pPr indent="0" lvl="0" marL="0" marR="0" rtl="0" algn="ctr">
                        <a:lnSpc>
                          <a:spcPct val="115000"/>
                        </a:lnSpc>
                        <a:spcBef>
                          <a:spcPts val="0"/>
                        </a:spcBef>
                        <a:spcAft>
                          <a:spcPts val="0"/>
                        </a:spcAft>
                        <a:buClr>
                          <a:srgbClr val="000000"/>
                        </a:buClr>
                        <a:buSzPct val="25000"/>
                        <a:buFont typeface="Arial"/>
                        <a:buNone/>
                      </a:pPr>
                      <a:r>
                        <a:rPr b="1" lang="en" sz="1000" u="none" cap="none" strike="noStrike"/>
                        <a:t>Qty</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00"/>
                    </a:solidFill>
                  </a:tcPr>
                </a:tc>
                <a:tc>
                  <a:txBody>
                    <a:bodyPr>
                      <a:noAutofit/>
                    </a:bodyPr>
                    <a:lstStyle/>
                    <a:p>
                      <a:pPr indent="0" lvl="0" marL="0" marR="0" rtl="0" algn="ctr">
                        <a:lnSpc>
                          <a:spcPct val="115000"/>
                        </a:lnSpc>
                        <a:spcBef>
                          <a:spcPts val="0"/>
                        </a:spcBef>
                        <a:spcAft>
                          <a:spcPts val="0"/>
                        </a:spcAft>
                        <a:buClr>
                          <a:srgbClr val="000000"/>
                        </a:buClr>
                        <a:buSzPct val="25000"/>
                        <a:buFont typeface="Arial"/>
                        <a:buNone/>
                      </a:pPr>
                      <a:r>
                        <a:rPr b="1" lang="en" sz="1000" u="none" cap="none" strike="noStrike"/>
                        <a:t>Description</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00"/>
                    </a:solidFill>
                  </a:tcPr>
                </a:tc>
                <a:tc>
                  <a:txBody>
                    <a:bodyPr>
                      <a:noAutofit/>
                    </a:bodyPr>
                    <a:lstStyle/>
                    <a:p>
                      <a:pPr indent="0" lvl="0" marL="0" marR="0" rtl="0" algn="ctr">
                        <a:lnSpc>
                          <a:spcPct val="115000"/>
                        </a:lnSpc>
                        <a:spcBef>
                          <a:spcPts val="0"/>
                        </a:spcBef>
                        <a:spcAft>
                          <a:spcPts val="0"/>
                        </a:spcAft>
                        <a:buClr>
                          <a:srgbClr val="000000"/>
                        </a:buClr>
                        <a:buSzPct val="25000"/>
                        <a:buFont typeface="Arial"/>
                        <a:buNone/>
                      </a:pPr>
                      <a:r>
                        <a:rPr b="1" lang="en" sz="1000" u="none" cap="none" strike="noStrike"/>
                        <a:t>Unit cost</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00"/>
                    </a:solidFill>
                  </a:tcPr>
                </a:tc>
                <a:tc>
                  <a:txBody>
                    <a:bodyPr>
                      <a:noAutofit/>
                    </a:bodyPr>
                    <a:lstStyle/>
                    <a:p>
                      <a:pPr indent="0" lvl="0" marL="0" marR="0" rtl="0" algn="ctr">
                        <a:lnSpc>
                          <a:spcPct val="115000"/>
                        </a:lnSpc>
                        <a:spcBef>
                          <a:spcPts val="0"/>
                        </a:spcBef>
                        <a:spcAft>
                          <a:spcPts val="0"/>
                        </a:spcAft>
                        <a:buClr>
                          <a:srgbClr val="000000"/>
                        </a:buClr>
                        <a:buSzPct val="25000"/>
                        <a:buFont typeface="Arial"/>
                        <a:buNone/>
                      </a:pPr>
                      <a:r>
                        <a:rPr b="1" lang="en" sz="1000" u="none" cap="none" strike="noStrike"/>
                        <a:t>Line Total</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00"/>
                    </a:solidFill>
                  </a:tcPr>
                </a:tc>
              </a:tr>
              <a:tr h="200025">
                <a:tc>
                  <a:txBody>
                    <a:bodyPr>
                      <a:noAutofit/>
                    </a:bodyPr>
                    <a:lstStyle/>
                    <a:p>
                      <a:pPr indent="0" lvl="0" marL="0" marR="0" rtl="0" algn="ctr">
                        <a:lnSpc>
                          <a:spcPct val="115000"/>
                        </a:lnSpc>
                        <a:spcBef>
                          <a:spcPts val="0"/>
                        </a:spcBef>
                        <a:spcAft>
                          <a:spcPts val="0"/>
                        </a:spcAft>
                        <a:buClr>
                          <a:srgbClr val="000000"/>
                        </a:buClr>
                        <a:buSzPct val="25000"/>
                        <a:buFont typeface="Arial"/>
                        <a:buNone/>
                      </a:pPr>
                      <a:r>
                        <a:rPr b="1" lang="en" sz="1100"/>
                        <a:t>60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lnSpc>
                          <a:spcPct val="115000"/>
                        </a:lnSpc>
                        <a:spcBef>
                          <a:spcPts val="0"/>
                        </a:spcBef>
                        <a:spcAft>
                          <a:spcPts val="0"/>
                        </a:spcAft>
                        <a:buClr>
                          <a:srgbClr val="000000"/>
                        </a:buClr>
                        <a:buSzPct val="25000"/>
                        <a:buFont typeface="Arial"/>
                        <a:buNone/>
                      </a:pPr>
                      <a:r>
                        <a:rPr b="1" lang="en" sz="1100" u="none" cap="none" strike="noStrike">
                          <a:latin typeface="Garamond"/>
                          <a:ea typeface="Garamond"/>
                          <a:cs typeface="Garamond"/>
                          <a:sym typeface="Garamond"/>
                        </a:rPr>
                        <a:t>70" Interactive Touchscreen Displays (5yr warranty &amp; shipping)</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latin typeface="Garamond"/>
                          <a:ea typeface="Garamond"/>
                          <a:cs typeface="Garamond"/>
                          <a:sym typeface="Garamond"/>
                        </a:rPr>
                        <a:t>$4,2</a:t>
                      </a:r>
                      <a:r>
                        <a:rPr b="1" lang="en" sz="1100">
                          <a:latin typeface="Garamond"/>
                          <a:ea typeface="Garamond"/>
                          <a:cs typeface="Garamond"/>
                          <a:sym typeface="Garamond"/>
                        </a:rPr>
                        <a:t>75</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solidFill>
                            <a:srgbClr val="0000FF"/>
                          </a:solidFill>
                        </a:rPr>
                        <a:t>$</a:t>
                      </a:r>
                      <a:r>
                        <a:rPr b="1" lang="en" sz="1100">
                          <a:solidFill>
                            <a:srgbClr val="0000FF"/>
                          </a:solidFill>
                        </a:rPr>
                        <a:t>252,000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00025">
                <a:tc>
                  <a:txBody>
                    <a:bodyPr>
                      <a:noAutofit/>
                    </a:bodyPr>
                    <a:lstStyle/>
                    <a:p>
                      <a:pPr indent="0" lvl="0" marL="0" marR="0" rtl="0" algn="ctr">
                        <a:lnSpc>
                          <a:spcPct val="115000"/>
                        </a:lnSpc>
                        <a:spcBef>
                          <a:spcPts val="0"/>
                        </a:spcBef>
                        <a:spcAft>
                          <a:spcPts val="0"/>
                        </a:spcAft>
                        <a:buClr>
                          <a:srgbClr val="000000"/>
                        </a:buClr>
                        <a:buSzPct val="25000"/>
                        <a:buFont typeface="Arial"/>
                        <a:buNone/>
                      </a:pPr>
                      <a:r>
                        <a:rPr b="1" lang="en" sz="1100"/>
                        <a:t>18</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lnSpc>
                          <a:spcPct val="115000"/>
                        </a:lnSpc>
                        <a:spcBef>
                          <a:spcPts val="0"/>
                        </a:spcBef>
                        <a:spcAft>
                          <a:spcPts val="0"/>
                        </a:spcAft>
                        <a:buClr>
                          <a:srgbClr val="000000"/>
                        </a:buClr>
                        <a:buSzPct val="25000"/>
                        <a:buFont typeface="Arial"/>
                        <a:buNone/>
                      </a:pPr>
                      <a:r>
                        <a:rPr b="1" lang="en" sz="1100">
                          <a:latin typeface="Garamond"/>
                          <a:ea typeface="Garamond"/>
                          <a:cs typeface="Garamond"/>
                          <a:sym typeface="Garamond"/>
                        </a:rPr>
                        <a:t>Security Cameras</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latin typeface="Garamond"/>
                          <a:ea typeface="Garamond"/>
                          <a:cs typeface="Garamond"/>
                          <a:sym typeface="Garamond"/>
                        </a:rPr>
                        <a:t>$</a:t>
                      </a:r>
                      <a:r>
                        <a:rPr b="1" lang="en" sz="1100">
                          <a:latin typeface="Garamond"/>
                          <a:ea typeface="Garamond"/>
                          <a:cs typeface="Garamond"/>
                          <a:sym typeface="Garamond"/>
                        </a:rPr>
                        <a:t>500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solidFill>
                            <a:srgbClr val="0000FF"/>
                          </a:solidFill>
                        </a:rPr>
                        <a:t>$</a:t>
                      </a:r>
                      <a:r>
                        <a:rPr b="1" lang="en" sz="1100">
                          <a:solidFill>
                            <a:srgbClr val="0000FF"/>
                          </a:solidFill>
                        </a:rPr>
                        <a:t>9,000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00025">
                <a:tc>
                  <a:txBody>
                    <a:bodyPr>
                      <a:noAutofit/>
                    </a:bodyPr>
                    <a:lstStyle/>
                    <a:p>
                      <a:pPr indent="0" lvl="0" marL="0" marR="0" rtl="0" algn="ctr">
                        <a:lnSpc>
                          <a:spcPct val="115000"/>
                        </a:lnSpc>
                        <a:spcBef>
                          <a:spcPts val="0"/>
                        </a:spcBef>
                        <a:spcAft>
                          <a:spcPts val="0"/>
                        </a:spcAft>
                        <a:buNone/>
                      </a:pPr>
                      <a:r>
                        <a:rPr b="1" lang="en" sz="1100"/>
                        <a:t>30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lnSpc>
                          <a:spcPct val="115000"/>
                        </a:lnSpc>
                        <a:spcBef>
                          <a:spcPts val="0"/>
                        </a:spcBef>
                        <a:spcAft>
                          <a:spcPts val="0"/>
                        </a:spcAft>
                        <a:buNone/>
                      </a:pPr>
                      <a:r>
                        <a:rPr b="1" lang="en" sz="1100">
                          <a:latin typeface="Garamond"/>
                          <a:ea typeface="Garamond"/>
                          <a:cs typeface="Garamond"/>
                          <a:sym typeface="Garamond"/>
                        </a:rPr>
                        <a:t>TI Calculators Model TBD</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None/>
                      </a:pPr>
                      <a:r>
                        <a:rPr b="1" lang="en" sz="1100">
                          <a:latin typeface="Garamond"/>
                          <a:ea typeface="Garamond"/>
                          <a:cs typeface="Garamond"/>
                          <a:sym typeface="Garamond"/>
                        </a:rPr>
                        <a:t>$125</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None/>
                      </a:pPr>
                      <a:r>
                        <a:rPr b="1" lang="en" sz="1100">
                          <a:solidFill>
                            <a:srgbClr val="0000FF"/>
                          </a:solidFill>
                        </a:rPr>
                        <a:t>$3750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00025">
                <a:tc>
                  <a:txBody>
                    <a:bodyPr>
                      <a:noAutofit/>
                    </a:bodyPr>
                    <a:lstStyle/>
                    <a:p>
                      <a:pPr indent="0" lvl="0" marL="0" marR="0" rtl="0" algn="ctr">
                        <a:lnSpc>
                          <a:spcPct val="115000"/>
                        </a:lnSpc>
                        <a:spcBef>
                          <a:spcPts val="0"/>
                        </a:spcBef>
                        <a:spcAft>
                          <a:spcPts val="0"/>
                        </a:spcAft>
                        <a:buClr>
                          <a:srgbClr val="000000"/>
                        </a:buClr>
                        <a:buSzPct val="25000"/>
                        <a:buFont typeface="Arial"/>
                        <a:buNone/>
                      </a:pPr>
                      <a:r>
                        <a:rPr b="1" lang="en" sz="1100"/>
                        <a:t>20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lnSpc>
                          <a:spcPct val="115000"/>
                        </a:lnSpc>
                        <a:spcBef>
                          <a:spcPts val="0"/>
                        </a:spcBef>
                        <a:spcAft>
                          <a:spcPts val="0"/>
                        </a:spcAft>
                        <a:buClr>
                          <a:srgbClr val="000000"/>
                        </a:buClr>
                        <a:buSzPct val="25000"/>
                        <a:buFont typeface="Arial"/>
                        <a:buNone/>
                      </a:pPr>
                      <a:r>
                        <a:rPr b="1" lang="en" sz="1100">
                          <a:latin typeface="Garamond"/>
                          <a:ea typeface="Garamond"/>
                          <a:cs typeface="Garamond"/>
                          <a:sym typeface="Garamond"/>
                        </a:rPr>
                        <a:t>Bus Cameras</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latin typeface="Garamond"/>
                          <a:ea typeface="Garamond"/>
                          <a:cs typeface="Garamond"/>
                          <a:sym typeface="Garamond"/>
                        </a:rPr>
                        <a:t>$</a:t>
                      </a:r>
                      <a:r>
                        <a:rPr b="1" lang="en" sz="1100">
                          <a:latin typeface="Garamond"/>
                          <a:ea typeface="Garamond"/>
                          <a:cs typeface="Garamond"/>
                          <a:sym typeface="Garamond"/>
                        </a:rPr>
                        <a:t>800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solidFill>
                            <a:srgbClr val="0000FF"/>
                          </a:solidFill>
                        </a:rPr>
                        <a:t>$</a:t>
                      </a:r>
                      <a:r>
                        <a:rPr b="1" lang="en" sz="1100">
                          <a:solidFill>
                            <a:srgbClr val="0000FF"/>
                          </a:solidFill>
                        </a:rPr>
                        <a:t>16,000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00025">
                <a:tc>
                  <a:txBody>
                    <a:bodyPr>
                      <a:noAutofit/>
                    </a:bodyPr>
                    <a:lstStyle/>
                    <a:p>
                      <a:pPr indent="0" lvl="0" marL="0" marR="0" rtl="0" algn="ctr">
                        <a:lnSpc>
                          <a:spcPct val="115000"/>
                        </a:lnSpc>
                        <a:spcBef>
                          <a:spcPts val="0"/>
                        </a:spcBef>
                        <a:spcAft>
                          <a:spcPts val="0"/>
                        </a:spcAft>
                        <a:buClr>
                          <a:srgbClr val="000000"/>
                        </a:buClr>
                        <a:buSzPct val="25000"/>
                        <a:buFont typeface="Arial"/>
                        <a:buNone/>
                      </a:pPr>
                      <a:r>
                        <a:rPr b="1" lang="en" sz="1100"/>
                        <a:t>5</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lnSpc>
                          <a:spcPct val="115000"/>
                        </a:lnSpc>
                        <a:spcBef>
                          <a:spcPts val="0"/>
                        </a:spcBef>
                        <a:spcAft>
                          <a:spcPts val="0"/>
                        </a:spcAft>
                        <a:buClr>
                          <a:srgbClr val="000000"/>
                        </a:buClr>
                        <a:buSzPct val="25000"/>
                        <a:buFont typeface="Arial"/>
                        <a:buNone/>
                      </a:pPr>
                      <a:r>
                        <a:rPr b="1" lang="en" sz="1100">
                          <a:latin typeface="Garamond"/>
                          <a:ea typeface="Garamond"/>
                          <a:cs typeface="Garamond"/>
                          <a:sym typeface="Garamond"/>
                        </a:rPr>
                        <a:t>Wireless Access Points</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latin typeface="Garamond"/>
                          <a:ea typeface="Garamond"/>
                          <a:cs typeface="Garamond"/>
                          <a:sym typeface="Garamond"/>
                        </a:rPr>
                        <a:t>$</a:t>
                      </a:r>
                      <a:r>
                        <a:rPr b="1" lang="en" sz="1100">
                          <a:latin typeface="Garamond"/>
                          <a:ea typeface="Garamond"/>
                          <a:cs typeface="Garamond"/>
                          <a:sym typeface="Garamond"/>
                        </a:rPr>
                        <a:t>800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solidFill>
                            <a:srgbClr val="0000FF"/>
                          </a:solidFill>
                        </a:rPr>
                        <a:t>$</a:t>
                      </a:r>
                      <a:r>
                        <a:rPr b="1" lang="en" sz="1100">
                          <a:solidFill>
                            <a:srgbClr val="0000FF"/>
                          </a:solidFill>
                        </a:rPr>
                        <a:t>4000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00025">
                <a:tc>
                  <a:txBody>
                    <a:bodyPr>
                      <a:noAutofit/>
                    </a:bodyPr>
                    <a:lstStyle/>
                    <a:p>
                      <a:pPr indent="0" lvl="0" marL="0" marR="0" rtl="0" algn="ctr">
                        <a:lnSpc>
                          <a:spcPct val="115000"/>
                        </a:lnSpc>
                        <a:spcBef>
                          <a:spcPts val="0"/>
                        </a:spcBef>
                        <a:spcAft>
                          <a:spcPts val="0"/>
                        </a:spcAft>
                        <a:buClr>
                          <a:srgbClr val="000000"/>
                        </a:buClr>
                        <a:buSzPct val="25000"/>
                        <a:buFont typeface="Arial"/>
                        <a:buNone/>
                      </a:pPr>
                      <a:r>
                        <a:rPr b="1" lang="en" sz="1100"/>
                        <a:t>50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lnSpc>
                          <a:spcPct val="115000"/>
                        </a:lnSpc>
                        <a:spcBef>
                          <a:spcPts val="0"/>
                        </a:spcBef>
                        <a:spcAft>
                          <a:spcPts val="0"/>
                        </a:spcAft>
                        <a:buClr>
                          <a:srgbClr val="000000"/>
                        </a:buClr>
                        <a:buSzPct val="25000"/>
                        <a:buFont typeface="Arial"/>
                        <a:buNone/>
                      </a:pPr>
                      <a:r>
                        <a:rPr b="1" lang="en" sz="1100">
                          <a:latin typeface="Garamond"/>
                          <a:ea typeface="Garamond"/>
                          <a:cs typeface="Garamond"/>
                          <a:sym typeface="Garamond"/>
                        </a:rPr>
                        <a:t>Document Cameras</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a:latin typeface="Garamond"/>
                          <a:ea typeface="Garamond"/>
                          <a:cs typeface="Garamond"/>
                          <a:sym typeface="Garamond"/>
                        </a:rPr>
                        <a:t>$100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solidFill>
                            <a:srgbClr val="0000FF"/>
                          </a:solidFill>
                        </a:rPr>
                        <a:t>$</a:t>
                      </a:r>
                      <a:r>
                        <a:rPr b="1" lang="en" sz="1100">
                          <a:solidFill>
                            <a:srgbClr val="0000FF"/>
                          </a:solidFill>
                        </a:rPr>
                        <a:t>5,000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00025">
                <a:tc>
                  <a:txBody>
                    <a:bodyPr>
                      <a:noAutofit/>
                    </a:bodyPr>
                    <a:lstStyle/>
                    <a:p>
                      <a:pPr indent="0" lvl="0" marL="0" marR="0" rtl="0" algn="ctr">
                        <a:lnSpc>
                          <a:spcPct val="115000"/>
                        </a:lnSpc>
                        <a:spcBef>
                          <a:spcPts val="0"/>
                        </a:spcBef>
                        <a:spcAft>
                          <a:spcPts val="0"/>
                        </a:spcAft>
                        <a:buClr>
                          <a:srgbClr val="000000"/>
                        </a:buClr>
                        <a:buSzPct val="25000"/>
                        <a:buFont typeface="Arial"/>
                        <a:buNone/>
                      </a:pPr>
                      <a:r>
                        <a:rPr b="1" lang="en" sz="1100"/>
                        <a:t>N/A</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lnSpc>
                          <a:spcPct val="115000"/>
                        </a:lnSpc>
                        <a:spcBef>
                          <a:spcPts val="0"/>
                        </a:spcBef>
                        <a:spcAft>
                          <a:spcPts val="0"/>
                        </a:spcAft>
                        <a:buClr>
                          <a:srgbClr val="000000"/>
                        </a:buClr>
                        <a:buSzPct val="25000"/>
                        <a:buFont typeface="Arial"/>
                        <a:buNone/>
                      </a:pPr>
                      <a:r>
                        <a:rPr b="1" lang="en" sz="1100">
                          <a:latin typeface="Garamond"/>
                          <a:ea typeface="Garamond"/>
                          <a:cs typeface="Garamond"/>
                          <a:sym typeface="Garamond"/>
                        </a:rPr>
                        <a:t>Cabling and Wiring</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latin typeface="Garamond"/>
                          <a:ea typeface="Garamond"/>
                          <a:cs typeface="Garamond"/>
                          <a:sym typeface="Garamond"/>
                        </a:rPr>
                        <a:t>$0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solidFill>
                            <a:srgbClr val="0000FF"/>
                          </a:solidFill>
                        </a:rPr>
                        <a:t>$1</a:t>
                      </a:r>
                      <a:r>
                        <a:rPr b="1" lang="en" sz="1100">
                          <a:solidFill>
                            <a:srgbClr val="0000FF"/>
                          </a:solidFill>
                        </a:rPr>
                        <a:t>0,0</a:t>
                      </a:r>
                      <a:r>
                        <a:rPr b="1" lang="en" sz="1100" u="none" cap="none" strike="noStrike">
                          <a:solidFill>
                            <a:srgbClr val="0000FF"/>
                          </a:solidFill>
                        </a:rPr>
                        <a:t>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00025">
                <a:tc>
                  <a:txBody>
                    <a:bodyPr>
                      <a:noAutofit/>
                    </a:bodyPr>
                    <a:lstStyle/>
                    <a:p>
                      <a:pPr indent="0" lvl="0" marL="0" marR="0" rtl="0" algn="ctr">
                        <a:lnSpc>
                          <a:spcPct val="115000"/>
                        </a:lnSpc>
                        <a:spcBef>
                          <a:spcPts val="0"/>
                        </a:spcBef>
                        <a:spcAft>
                          <a:spcPts val="0"/>
                        </a:spcAft>
                        <a:buClr>
                          <a:srgbClr val="000000"/>
                        </a:buClr>
                        <a:buSzPct val="25000"/>
                        <a:buFont typeface="Arial"/>
                        <a:buNone/>
                      </a:pPr>
                      <a:r>
                        <a:rPr b="1" lang="en" sz="1100"/>
                        <a:t>1000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lnSpc>
                          <a:spcPct val="115000"/>
                        </a:lnSpc>
                        <a:spcBef>
                          <a:spcPts val="0"/>
                        </a:spcBef>
                        <a:spcAft>
                          <a:spcPts val="0"/>
                        </a:spcAft>
                        <a:buClr>
                          <a:srgbClr val="000000"/>
                        </a:buClr>
                        <a:buSzPct val="25000"/>
                        <a:buFont typeface="Arial"/>
                        <a:buNone/>
                      </a:pPr>
                      <a:r>
                        <a:rPr b="1" lang="en" sz="1100">
                          <a:latin typeface="Garamond"/>
                          <a:ea typeface="Garamond"/>
                          <a:cs typeface="Garamond"/>
                          <a:sym typeface="Garamond"/>
                        </a:rPr>
                        <a:t>Chromebooks</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latin typeface="Garamond"/>
                          <a:ea typeface="Garamond"/>
                          <a:cs typeface="Garamond"/>
                          <a:sym typeface="Garamond"/>
                        </a:rPr>
                        <a:t>$2</a:t>
                      </a:r>
                      <a:r>
                        <a:rPr b="1" lang="en" sz="1100">
                          <a:latin typeface="Garamond"/>
                          <a:ea typeface="Garamond"/>
                          <a:cs typeface="Garamond"/>
                          <a:sym typeface="Garamond"/>
                        </a:rPr>
                        <a:t>75</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solidFill>
                            <a:srgbClr val="0000FF"/>
                          </a:solidFill>
                        </a:rPr>
                        <a:t>$</a:t>
                      </a:r>
                      <a:r>
                        <a:rPr b="1" lang="en" sz="1100">
                          <a:solidFill>
                            <a:srgbClr val="0000FF"/>
                          </a:solidFill>
                        </a:rPr>
                        <a:t>275,0</a:t>
                      </a:r>
                      <a:r>
                        <a:rPr b="1" lang="en" sz="1100" u="none" cap="none" strike="noStrike">
                          <a:solidFill>
                            <a:srgbClr val="0000FF"/>
                          </a:solidFill>
                        </a:rPr>
                        <a:t>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00025">
                <a:tc>
                  <a:txBody>
                    <a:bodyPr>
                      <a:noAutofit/>
                    </a:bodyPr>
                    <a:lstStyle/>
                    <a:p>
                      <a:pPr indent="0" lvl="0" marL="0" marR="0" rtl="0" algn="ctr">
                        <a:lnSpc>
                          <a:spcPct val="115000"/>
                        </a:lnSpc>
                        <a:spcBef>
                          <a:spcPts val="0"/>
                        </a:spcBef>
                        <a:spcAft>
                          <a:spcPts val="0"/>
                        </a:spcAft>
                        <a:buClr>
                          <a:srgbClr val="000000"/>
                        </a:buClr>
                        <a:buSzPct val="25000"/>
                        <a:buFont typeface="Arial"/>
                        <a:buNone/>
                      </a:pPr>
                      <a:r>
                        <a:rPr b="1" lang="en" sz="1100" u="none" cap="none" strike="noStrike"/>
                        <a:t>120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lnSpc>
                          <a:spcPct val="115000"/>
                        </a:lnSpc>
                        <a:spcBef>
                          <a:spcPts val="0"/>
                        </a:spcBef>
                        <a:spcAft>
                          <a:spcPts val="0"/>
                        </a:spcAft>
                        <a:buClr>
                          <a:srgbClr val="000000"/>
                        </a:buClr>
                        <a:buSzPct val="25000"/>
                        <a:buFont typeface="Arial"/>
                        <a:buNone/>
                      </a:pPr>
                      <a:r>
                        <a:rPr b="1" lang="en" sz="1100" u="none" cap="none" strike="noStrike">
                          <a:latin typeface="Garamond"/>
                          <a:ea typeface="Garamond"/>
                          <a:cs typeface="Garamond"/>
                          <a:sym typeface="Garamond"/>
                        </a:rPr>
                        <a:t>iPad Air2 </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a:latin typeface="Garamond"/>
                          <a:ea typeface="Garamond"/>
                          <a:cs typeface="Garamond"/>
                          <a:sym typeface="Garamond"/>
                        </a:rPr>
                        <a:t>500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solidFill>
                            <a:srgbClr val="0000FF"/>
                          </a:solidFill>
                        </a:rPr>
                        <a:t>$</a:t>
                      </a:r>
                      <a:r>
                        <a:rPr b="1" lang="en" sz="1100">
                          <a:solidFill>
                            <a:srgbClr val="0000FF"/>
                          </a:solidFill>
                        </a:rPr>
                        <a:t>60,000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00025">
                <a:tc>
                  <a:txBody>
                    <a:bodyPr>
                      <a:noAutofit/>
                    </a:bodyPr>
                    <a:lstStyle/>
                    <a:p>
                      <a:pPr indent="0" lvl="0" marL="0" marR="0" rtl="0" algn="ctr">
                        <a:lnSpc>
                          <a:spcPct val="115000"/>
                        </a:lnSpc>
                        <a:spcBef>
                          <a:spcPts val="0"/>
                        </a:spcBef>
                        <a:spcAft>
                          <a:spcPts val="0"/>
                        </a:spcAft>
                        <a:buClr>
                          <a:srgbClr val="000000"/>
                        </a:buClr>
                        <a:buSzPct val="25000"/>
                        <a:buFont typeface="Arial"/>
                        <a:buNone/>
                      </a:pPr>
                      <a:r>
                        <a:rPr b="1" lang="en" sz="1100"/>
                        <a:t>10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lnSpc>
                          <a:spcPct val="115000"/>
                        </a:lnSpc>
                        <a:spcBef>
                          <a:spcPts val="0"/>
                        </a:spcBef>
                        <a:spcAft>
                          <a:spcPts val="0"/>
                        </a:spcAft>
                        <a:buClr>
                          <a:srgbClr val="000000"/>
                        </a:buClr>
                        <a:buSzPct val="25000"/>
                        <a:buFont typeface="Arial"/>
                        <a:buNone/>
                      </a:pPr>
                      <a:r>
                        <a:rPr b="1" lang="en" sz="1100">
                          <a:latin typeface="Garamond"/>
                          <a:ea typeface="Garamond"/>
                          <a:cs typeface="Garamond"/>
                          <a:sym typeface="Garamond"/>
                        </a:rPr>
                        <a:t>Apple iMac Laptops - 27”</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latin typeface="Garamond"/>
                          <a:ea typeface="Garamond"/>
                          <a:cs typeface="Garamond"/>
                          <a:sym typeface="Garamond"/>
                        </a:rPr>
                        <a:t>$</a:t>
                      </a:r>
                      <a:r>
                        <a:rPr b="1" lang="en" sz="1100">
                          <a:latin typeface="Garamond"/>
                          <a:ea typeface="Garamond"/>
                          <a:cs typeface="Garamond"/>
                          <a:sym typeface="Garamond"/>
                        </a:rPr>
                        <a:t>2,000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solidFill>
                            <a:srgbClr val="0000FF"/>
                          </a:solidFill>
                        </a:rPr>
                        <a:t>$</a:t>
                      </a:r>
                      <a:r>
                        <a:rPr b="1" lang="en" sz="1100">
                          <a:solidFill>
                            <a:srgbClr val="0000FF"/>
                          </a:solidFill>
                        </a:rPr>
                        <a:t>20,000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00025">
                <a:tc>
                  <a:txBody>
                    <a:bodyPr>
                      <a:noAutofit/>
                    </a:bodyPr>
                    <a:lstStyle/>
                    <a:p>
                      <a:pPr indent="0" lvl="0" marL="0" marR="0" rtl="0" algn="ctr">
                        <a:lnSpc>
                          <a:spcPct val="115000"/>
                        </a:lnSpc>
                        <a:spcBef>
                          <a:spcPts val="0"/>
                        </a:spcBef>
                        <a:spcAft>
                          <a:spcPts val="0"/>
                        </a:spcAft>
                        <a:buClr>
                          <a:srgbClr val="000000"/>
                        </a:buClr>
                        <a:buSzPct val="25000"/>
                        <a:buFont typeface="Arial"/>
                        <a:buNone/>
                      </a:pPr>
                      <a:r>
                        <a:rPr b="1" lang="en" sz="1100"/>
                        <a:t>N/A</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lnSpc>
                          <a:spcPct val="115000"/>
                        </a:lnSpc>
                        <a:spcBef>
                          <a:spcPts val="0"/>
                        </a:spcBef>
                        <a:spcAft>
                          <a:spcPts val="0"/>
                        </a:spcAft>
                        <a:buClr>
                          <a:srgbClr val="000000"/>
                        </a:buClr>
                        <a:buSzPct val="25000"/>
                        <a:buFont typeface="Arial"/>
                        <a:buNone/>
                      </a:pPr>
                      <a:r>
                        <a:rPr b="1" lang="en" sz="1100">
                          <a:latin typeface="Garamond"/>
                          <a:ea typeface="Garamond"/>
                          <a:cs typeface="Garamond"/>
                          <a:sym typeface="Garamond"/>
                        </a:rPr>
                        <a:t>3D Technology</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latin typeface="Garamond"/>
                          <a:ea typeface="Garamond"/>
                          <a:cs typeface="Garamond"/>
                          <a:sym typeface="Garamond"/>
                        </a:rPr>
                        <a:t>$</a:t>
                      </a:r>
                      <a:r>
                        <a:rPr b="1" lang="en" sz="1100">
                          <a:latin typeface="Garamond"/>
                          <a:ea typeface="Garamond"/>
                          <a:cs typeface="Garamond"/>
                          <a:sym typeface="Garamond"/>
                        </a:rPr>
                        <a:t>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solidFill>
                            <a:srgbClr val="0000FF"/>
                          </a:solidFill>
                        </a:rPr>
                        <a:t>$</a:t>
                      </a:r>
                      <a:r>
                        <a:rPr b="1" lang="en" sz="1100">
                          <a:solidFill>
                            <a:srgbClr val="0000FF"/>
                          </a:solidFill>
                        </a:rPr>
                        <a:t>50,000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00025">
                <a:tc>
                  <a:txBody>
                    <a:bodyPr>
                      <a:noAutofit/>
                    </a:bodyPr>
                    <a:lstStyle/>
                    <a:p>
                      <a:pPr indent="0" lvl="0" marL="0" marR="0" rtl="0" algn="ctr">
                        <a:lnSpc>
                          <a:spcPct val="115000"/>
                        </a:lnSpc>
                        <a:spcBef>
                          <a:spcPts val="0"/>
                        </a:spcBef>
                        <a:spcAft>
                          <a:spcPts val="0"/>
                        </a:spcAft>
                        <a:buNone/>
                      </a:pPr>
                      <a:r>
                        <a:rPr b="1" lang="en" sz="1100"/>
                        <a:t>400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lnSpc>
                          <a:spcPct val="115000"/>
                        </a:lnSpc>
                        <a:spcBef>
                          <a:spcPts val="0"/>
                        </a:spcBef>
                        <a:spcAft>
                          <a:spcPts val="0"/>
                        </a:spcAft>
                        <a:buNone/>
                      </a:pPr>
                      <a:r>
                        <a:rPr b="1" lang="en" sz="1100">
                          <a:latin typeface="Garamond"/>
                          <a:ea typeface="Garamond"/>
                          <a:cs typeface="Garamond"/>
                          <a:sym typeface="Garamond"/>
                        </a:rPr>
                        <a:t>Protective Cases</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None/>
                      </a:pPr>
                      <a:r>
                        <a:rPr b="1" lang="en" sz="1100">
                          <a:latin typeface="Garamond"/>
                          <a:ea typeface="Garamond"/>
                          <a:cs typeface="Garamond"/>
                          <a:sym typeface="Garamond"/>
                        </a:rPr>
                        <a:t>$</a:t>
                      </a:r>
                      <a:r>
                        <a:rPr b="1" lang="en" sz="1100">
                          <a:latin typeface="Garamond"/>
                          <a:ea typeface="Garamond"/>
                          <a:cs typeface="Garamond"/>
                          <a:sym typeface="Garamond"/>
                        </a:rPr>
                        <a:t>15</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None/>
                      </a:pPr>
                      <a:r>
                        <a:rPr b="1" lang="en" sz="1100">
                          <a:solidFill>
                            <a:srgbClr val="0000FF"/>
                          </a:solidFill>
                        </a:rPr>
                        <a:t>$6,000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00025">
                <a:tc>
                  <a:txBody>
                    <a:bodyPr>
                      <a:noAutofit/>
                    </a:bodyPr>
                    <a:lstStyle/>
                    <a:p>
                      <a:pPr indent="0" lvl="0" marL="0" marR="0" rtl="0" algn="ctr">
                        <a:lnSpc>
                          <a:spcPct val="115000"/>
                        </a:lnSpc>
                        <a:spcBef>
                          <a:spcPts val="0"/>
                        </a:spcBef>
                        <a:spcAft>
                          <a:spcPts val="0"/>
                        </a:spcAft>
                        <a:buNone/>
                      </a:pPr>
                      <a:r>
                        <a:rPr b="1" lang="en" sz="1100"/>
                        <a:t>N/A</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lnSpc>
                          <a:spcPct val="115000"/>
                        </a:lnSpc>
                        <a:spcBef>
                          <a:spcPts val="0"/>
                        </a:spcBef>
                        <a:spcAft>
                          <a:spcPts val="0"/>
                        </a:spcAft>
                        <a:buNone/>
                      </a:pPr>
                      <a:r>
                        <a:rPr b="1" lang="en" sz="1100">
                          <a:latin typeface="Garamond"/>
                          <a:ea typeface="Garamond"/>
                          <a:cs typeface="Garamond"/>
                          <a:sym typeface="Garamond"/>
                        </a:rPr>
                        <a:t>Student Learning Management SW</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None/>
                      </a:pPr>
                      <a:r>
                        <a:rPr b="1" lang="en" sz="1100">
                          <a:latin typeface="Garamond"/>
                          <a:ea typeface="Garamond"/>
                          <a:cs typeface="Garamond"/>
                          <a:sym typeface="Garamond"/>
                        </a:rPr>
                        <a:t>$0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None/>
                      </a:pPr>
                      <a:r>
                        <a:rPr b="1" lang="en" sz="1100">
                          <a:solidFill>
                            <a:srgbClr val="0000FF"/>
                          </a:solidFill>
                        </a:rPr>
                        <a:t>$100,000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00025">
                <a:tc>
                  <a:txBody>
                    <a:bodyPr>
                      <a:noAutofit/>
                    </a:bodyPr>
                    <a:lstStyle/>
                    <a:p>
                      <a:pPr indent="0" lvl="0" marL="0" marR="0" rtl="0" algn="ctr">
                        <a:lnSpc>
                          <a:spcPct val="115000"/>
                        </a:lnSpc>
                        <a:spcBef>
                          <a:spcPts val="0"/>
                        </a:spcBef>
                        <a:spcAft>
                          <a:spcPts val="0"/>
                        </a:spcAft>
                        <a:buClr>
                          <a:srgbClr val="000000"/>
                        </a:buClr>
                        <a:buSzPct val="25000"/>
                        <a:buFont typeface="Arial"/>
                        <a:buNone/>
                      </a:pPr>
                      <a:r>
                        <a:rPr b="1" lang="en" sz="1100" u="none" cap="none" strike="noStrike"/>
                        <a:t>10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lnSpc>
                          <a:spcPct val="115000"/>
                        </a:lnSpc>
                        <a:spcBef>
                          <a:spcPts val="0"/>
                        </a:spcBef>
                        <a:spcAft>
                          <a:spcPts val="0"/>
                        </a:spcAft>
                        <a:buClr>
                          <a:srgbClr val="000000"/>
                        </a:buClr>
                        <a:buSzPct val="25000"/>
                        <a:buFont typeface="Arial"/>
                        <a:buNone/>
                      </a:pPr>
                      <a:r>
                        <a:rPr b="1" lang="en" sz="1100">
                          <a:latin typeface="Garamond"/>
                          <a:ea typeface="Garamond"/>
                          <a:cs typeface="Garamond"/>
                          <a:sym typeface="Garamond"/>
                        </a:rPr>
                        <a:t>Mobile Carts</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latin typeface="Garamond"/>
                          <a:ea typeface="Garamond"/>
                          <a:cs typeface="Garamond"/>
                          <a:sym typeface="Garamond"/>
                        </a:rPr>
                        <a:t>$</a:t>
                      </a:r>
                      <a:r>
                        <a:rPr b="1" lang="en" sz="1100">
                          <a:latin typeface="Garamond"/>
                          <a:ea typeface="Garamond"/>
                          <a:cs typeface="Garamond"/>
                          <a:sym typeface="Garamond"/>
                        </a:rPr>
                        <a:t>800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solidFill>
                            <a:srgbClr val="0000FF"/>
                          </a:solidFill>
                        </a:rPr>
                        <a:t>$</a:t>
                      </a:r>
                      <a:r>
                        <a:rPr b="1" lang="en" sz="1100">
                          <a:solidFill>
                            <a:srgbClr val="0000FF"/>
                          </a:solidFill>
                        </a:rPr>
                        <a:t>8,00</a:t>
                      </a:r>
                      <a:r>
                        <a:rPr b="1" lang="en" sz="1100" u="none" cap="none" strike="noStrike">
                          <a:solidFill>
                            <a:srgbClr val="0000FF"/>
                          </a:solidFill>
                        </a:rPr>
                        <a:t>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40475">
                <a:tc>
                  <a:txBody>
                    <a:bodyPr>
                      <a:noAutofit/>
                    </a:bodyPr>
                    <a:lstStyle/>
                    <a:p>
                      <a:pPr indent="0" lvl="0" marL="0" marR="0" rtl="0" algn="ctr">
                        <a:lnSpc>
                          <a:spcPct val="115000"/>
                        </a:lnSpc>
                        <a:spcBef>
                          <a:spcPts val="0"/>
                        </a:spcBef>
                        <a:spcAft>
                          <a:spcPts val="0"/>
                        </a:spcAft>
                        <a:buNone/>
                      </a:pPr>
                      <a:r>
                        <a:rPr b="1" lang="en" sz="1100"/>
                        <a:t>2</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lnSpc>
                          <a:spcPct val="115000"/>
                        </a:lnSpc>
                        <a:spcBef>
                          <a:spcPts val="0"/>
                        </a:spcBef>
                        <a:spcAft>
                          <a:spcPts val="0"/>
                        </a:spcAft>
                        <a:buNone/>
                      </a:pPr>
                      <a:r>
                        <a:rPr b="1" lang="en" sz="1100">
                          <a:latin typeface="Garamond"/>
                          <a:ea typeface="Garamond"/>
                          <a:cs typeface="Garamond"/>
                          <a:sym typeface="Garamond"/>
                        </a:rPr>
                        <a:t>Network Servers</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lnSpc>
                          <a:spcPct val="115000"/>
                        </a:lnSpc>
                        <a:spcBef>
                          <a:spcPts val="0"/>
                        </a:spcBef>
                        <a:spcAft>
                          <a:spcPts val="0"/>
                        </a:spcAft>
                        <a:buNone/>
                      </a:pPr>
                      <a:r>
                        <a:rPr b="1" lang="en" sz="1100">
                          <a:latin typeface="Garamond"/>
                          <a:ea typeface="Garamond"/>
                          <a:cs typeface="Garamond"/>
                          <a:sym typeface="Garamond"/>
                        </a:rPr>
                        <a:t>                  $16,000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r">
                        <a:lnSpc>
                          <a:spcPct val="115000"/>
                        </a:lnSpc>
                        <a:spcBef>
                          <a:spcPts val="0"/>
                        </a:spcBef>
                        <a:spcAft>
                          <a:spcPts val="0"/>
                        </a:spcAft>
                        <a:buNone/>
                      </a:pPr>
                      <a:r>
                        <a:rPr b="1" lang="en" sz="1100">
                          <a:solidFill>
                            <a:srgbClr val="0000FF"/>
                          </a:solidFill>
                        </a:rPr>
                        <a:t>$32,000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00025">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sz="1100" u="none" cap="none" strike="noStrike"/>
                    </a:p>
                  </a:txBody>
                  <a:tcPr marT="19050" marB="19050" marR="28575" marL="28575" anchor="b">
                    <a:lnT cap="flat" cmpd="sng" w="9525">
                      <a:solidFill>
                        <a:srgbClr val="000000"/>
                      </a:solidFill>
                      <a:prstDash val="solid"/>
                      <a:round/>
                      <a:headEnd len="med" w="med" type="none"/>
                      <a:tailEnd len="med" w="med" type="none"/>
                    </a:lnT>
                  </a:tcPr>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sz="1100" u="none" cap="none" strike="noStrike"/>
                    </a:p>
                  </a:txBody>
                  <a:tcPr marT="19050" marB="19050" marR="28575" marL="28575" anchor="b">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tcPr>
                </a:tc>
                <a:tc>
                  <a:txBody>
                    <a:bodyPr>
                      <a:noAutofit/>
                    </a:bodyPr>
                    <a:lstStyle/>
                    <a:p>
                      <a:pPr indent="0" lvl="0" marL="0" marR="0" rtl="0" algn="r">
                        <a:lnSpc>
                          <a:spcPct val="115000"/>
                        </a:lnSpc>
                        <a:spcBef>
                          <a:spcPts val="0"/>
                        </a:spcBef>
                        <a:spcAft>
                          <a:spcPts val="0"/>
                        </a:spcAft>
                        <a:buClr>
                          <a:srgbClr val="FFFFFF"/>
                        </a:buClr>
                        <a:buSzPct val="25000"/>
                        <a:buFont typeface="Arial"/>
                        <a:buNone/>
                      </a:pPr>
                      <a:r>
                        <a:rPr b="1" lang="en" sz="1100" u="none" cap="none" strike="noStrike">
                          <a:solidFill>
                            <a:srgbClr val="FFFFFF"/>
                          </a:solidFill>
                        </a:rPr>
                        <a:t>Total</a:t>
                      </a:r>
                      <a:r>
                        <a:rPr b="1" lang="en" sz="1100">
                          <a:solidFill>
                            <a:srgbClr val="FFFFFF"/>
                          </a:solidFill>
                        </a:rPr>
                        <a:t> </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0000FF"/>
                    </a:solidFill>
                  </a:tcPr>
                </a:tc>
                <a:tc>
                  <a:txBody>
                    <a:bodyPr>
                      <a:noAutofit/>
                    </a:bodyPr>
                    <a:lstStyle/>
                    <a:p>
                      <a:pPr indent="0" lvl="0" marL="0" marR="0" rtl="0" algn="r">
                        <a:lnSpc>
                          <a:spcPct val="115000"/>
                        </a:lnSpc>
                        <a:spcBef>
                          <a:spcPts val="0"/>
                        </a:spcBef>
                        <a:spcAft>
                          <a:spcPts val="0"/>
                        </a:spcAft>
                        <a:buClr>
                          <a:srgbClr val="FFFFFF"/>
                        </a:buClr>
                        <a:buSzPct val="25000"/>
                        <a:buFont typeface="Arial"/>
                        <a:buNone/>
                      </a:pPr>
                      <a:r>
                        <a:rPr b="1" lang="en" sz="1100" u="none" cap="none" strike="noStrike">
                          <a:solidFill>
                            <a:srgbClr val="FFFFFF"/>
                          </a:solidFill>
                        </a:rPr>
                        <a:t>$</a:t>
                      </a:r>
                      <a:r>
                        <a:rPr b="1" lang="en" sz="1100">
                          <a:solidFill>
                            <a:srgbClr val="FFFFFF"/>
                          </a:solidFill>
                        </a:rPr>
                        <a:t>850,750</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0000FF"/>
                    </a:solidFill>
                  </a:tcPr>
                </a:tc>
              </a:tr>
              <a:tr h="200025">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sz="1100" u="none" cap="none" strike="noStrike"/>
                    </a:p>
                  </a:txBody>
                  <a:tcPr marT="19050" marB="19050" marR="28575" marL="28575" anchor="b"/>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sz="1100" u="none" cap="none" strike="noStrike"/>
                    </a:p>
                  </a:txBody>
                  <a:tcPr marT="19050" marB="19050" marR="28575" marL="28575" anchor="b">
                    <a:lnR cap="flat" cmpd="sng" w="9525">
                      <a:solidFill>
                        <a:srgbClr val="000000"/>
                      </a:solidFill>
                      <a:prstDash val="solid"/>
                      <a:round/>
                      <a:headEnd len="med" w="med" type="none"/>
                      <a:tailEnd len="med" w="med" type="none"/>
                    </a:lnR>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t>Our allocation</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00"/>
                    </a:solidFill>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t>$1,</a:t>
                      </a:r>
                      <a:r>
                        <a:rPr b="1" lang="en" sz="1100"/>
                        <a:t>027,801</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00"/>
                    </a:solidFill>
                  </a:tcPr>
                </a:tc>
              </a:tr>
              <a:tr h="200025">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sz="1100" u="none" cap="none" strike="noStrike"/>
                    </a:p>
                  </a:txBody>
                  <a:tcPr marT="19050" marB="19050" marR="28575" marL="28575" anchor="b"/>
                </a:tc>
                <a:tc>
                  <a:txBody>
                    <a:bodyPr>
                      <a:noAutofit/>
                    </a:bodyPr>
                    <a:lstStyle/>
                    <a:p>
                      <a:pPr indent="0" lvl="0" marL="0" marR="0" rtl="0" algn="l">
                        <a:lnSpc>
                          <a:spcPct val="100000"/>
                        </a:lnSpc>
                        <a:spcBef>
                          <a:spcPts val="0"/>
                        </a:spcBef>
                        <a:spcAft>
                          <a:spcPts val="0"/>
                        </a:spcAft>
                        <a:buClr>
                          <a:srgbClr val="000000"/>
                        </a:buClr>
                        <a:buSzPct val="25000"/>
                        <a:buFont typeface="Arial"/>
                        <a:buNone/>
                      </a:pPr>
                      <a:r>
                        <a:t/>
                      </a:r>
                      <a:endParaRPr sz="1100" u="none" cap="none" strike="noStrike"/>
                    </a:p>
                  </a:txBody>
                  <a:tcPr marT="19050" marB="19050" marR="28575" marL="28575" anchor="b">
                    <a:lnR cap="flat" cmpd="sng" w="9525">
                      <a:solidFill>
                        <a:srgbClr val="000000"/>
                      </a:solidFill>
                      <a:prstDash val="solid"/>
                      <a:round/>
                      <a:headEnd len="med" w="med" type="none"/>
                      <a:tailEnd len="med" w="med" type="none"/>
                    </a:lnR>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u="none" cap="none" strike="noStrike"/>
                        <a:t>Remaining</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00FF00"/>
                    </a:solidFill>
                  </a:tcPr>
                </a:tc>
                <a:tc>
                  <a:txBody>
                    <a:bodyPr>
                      <a:noAutofit/>
                    </a:bodyPr>
                    <a:lstStyle/>
                    <a:p>
                      <a:pPr indent="0" lvl="0" marL="0" marR="0" rtl="0" algn="r">
                        <a:lnSpc>
                          <a:spcPct val="115000"/>
                        </a:lnSpc>
                        <a:spcBef>
                          <a:spcPts val="0"/>
                        </a:spcBef>
                        <a:spcAft>
                          <a:spcPts val="0"/>
                        </a:spcAft>
                        <a:buClr>
                          <a:srgbClr val="000000"/>
                        </a:buClr>
                        <a:buSzPct val="25000"/>
                        <a:buFont typeface="Arial"/>
                        <a:buNone/>
                      </a:pPr>
                      <a:r>
                        <a:rPr b="1" lang="en" sz="1100"/>
                        <a:t>$177,051</a:t>
                      </a:r>
                    </a:p>
                  </a:txBody>
                  <a:tcPr marT="19050" marB="19050" marR="28575" marL="28575" anchor="b">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00FF00"/>
                    </a:solidFill>
                  </a:tcPr>
                </a:tc>
              </a:tr>
            </a:tbl>
          </a:graphicData>
        </a:graphic>
      </p:graphicFrame>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 name="Shape 161"/>
        <p:cNvGrpSpPr/>
        <p:nvPr/>
      </p:nvGrpSpPr>
      <p:grpSpPr>
        <a:xfrm>
          <a:off x="0" y="0"/>
          <a:ext cx="0" cy="0"/>
          <a:chOff x="0" y="0"/>
          <a:chExt cx="0" cy="0"/>
        </a:xfrm>
      </p:grpSpPr>
      <p:pic>
        <p:nvPicPr>
          <p:cNvPr id="162" name="Shape 162"/>
          <p:cNvPicPr preferRelativeResize="0"/>
          <p:nvPr/>
        </p:nvPicPr>
        <p:blipFill>
          <a:blip r:embed="rId3">
            <a:alphaModFix/>
          </a:blip>
          <a:stretch>
            <a:fillRect/>
          </a:stretch>
        </p:blipFill>
        <p:spPr>
          <a:xfrm>
            <a:off x="539925" y="890599"/>
            <a:ext cx="8064150" cy="2672000"/>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 name="Shape 63"/>
        <p:cNvGrpSpPr/>
        <p:nvPr/>
      </p:nvGrpSpPr>
      <p:grpSpPr>
        <a:xfrm>
          <a:off x="0" y="0"/>
          <a:ext cx="0" cy="0"/>
          <a:chOff x="0" y="0"/>
          <a:chExt cx="0" cy="0"/>
        </a:xfrm>
      </p:grpSpPr>
      <p:sp>
        <p:nvSpPr>
          <p:cNvPr id="64" name="Shape 64"/>
          <p:cNvSpPr txBox="1"/>
          <p:nvPr>
            <p:ph idx="1" type="body"/>
          </p:nvPr>
        </p:nvSpPr>
        <p:spPr>
          <a:xfrm>
            <a:off x="250475" y="803625"/>
            <a:ext cx="8068500" cy="3416400"/>
          </a:xfrm>
          <a:prstGeom prst="rect">
            <a:avLst/>
          </a:prstGeom>
        </p:spPr>
        <p:txBody>
          <a:bodyPr anchorCtr="0" anchor="t" bIns="91425" lIns="91425" rIns="91425" tIns="91425">
            <a:noAutofit/>
          </a:bodyPr>
          <a:lstStyle/>
          <a:p>
            <a:pPr lvl="0" rtl="0">
              <a:spcBef>
                <a:spcPts val="0"/>
              </a:spcBef>
              <a:buNone/>
            </a:pPr>
            <a:r>
              <a:rPr lang="en" sz="1600">
                <a:solidFill>
                  <a:srgbClr val="000000"/>
                </a:solidFill>
                <a:highlight>
                  <a:srgbClr val="FFFFFF"/>
                </a:highlight>
                <a:latin typeface="Verdana"/>
                <a:ea typeface="Verdana"/>
                <a:cs typeface="Verdana"/>
                <a:sym typeface="Verdana"/>
              </a:rPr>
              <a:t>The Smart Schools Bond Act was passed in the 2014-15 Enacted Budget and approved by the voters in a statewide referendum held during the 2014 General Election on Tuesday, November 4, 2014. </a:t>
            </a:r>
          </a:p>
          <a:p>
            <a:pPr lvl="0" rtl="0">
              <a:spcBef>
                <a:spcPts val="0"/>
              </a:spcBef>
              <a:buNone/>
            </a:pPr>
            <a:r>
              <a:rPr lang="en" sz="1600">
                <a:solidFill>
                  <a:srgbClr val="000000"/>
                </a:solidFill>
                <a:highlight>
                  <a:srgbClr val="FFFFFF"/>
                </a:highlight>
                <a:latin typeface="Verdana"/>
                <a:ea typeface="Verdana"/>
                <a:cs typeface="Verdana"/>
                <a:sym typeface="Verdana"/>
              </a:rPr>
              <a:t>The Smart Schools Bond Act (SSBA) authorized the issuance of $2 billion of general obligation bonds to finance improved educational technology and infrastructure to improve learning and opportunity for students throughout the State. </a:t>
            </a:r>
          </a:p>
          <a:p>
            <a:pPr lvl="0" rtl="0">
              <a:spcBef>
                <a:spcPts val="0"/>
              </a:spcBef>
              <a:buNone/>
            </a:pPr>
            <a:r>
              <a:rPr lang="en" sz="1600">
                <a:solidFill>
                  <a:srgbClr val="000000"/>
                </a:solidFill>
                <a:highlight>
                  <a:srgbClr val="FFFFFF"/>
                </a:highlight>
                <a:latin typeface="Verdana"/>
                <a:ea typeface="Verdana"/>
                <a:cs typeface="Verdana"/>
                <a:sym typeface="Verdana"/>
              </a:rPr>
              <a:t>The SSBA requires that a Review Board review and approve districts’ Smart Schools Investment Plans before any funds may be made available for the program</a:t>
            </a:r>
          </a:p>
          <a:p>
            <a:pPr lvl="0" rtl="0">
              <a:spcBef>
                <a:spcPts val="0"/>
              </a:spcBef>
              <a:buNone/>
            </a:pPr>
            <a:r>
              <a:rPr b="1" lang="en">
                <a:solidFill>
                  <a:srgbClr val="85200C"/>
                </a:solidFill>
                <a:highlight>
                  <a:srgbClr val="FFFFFF"/>
                </a:highlight>
                <a:latin typeface="Verdana"/>
                <a:ea typeface="Verdana"/>
                <a:cs typeface="Verdana"/>
                <a:sym typeface="Verdana"/>
              </a:rPr>
              <a:t>This will not have any impact on local taxes or the school budget</a:t>
            </a:r>
            <a:r>
              <a:rPr lang="en">
                <a:solidFill>
                  <a:srgbClr val="000000"/>
                </a:solidFill>
                <a:highlight>
                  <a:srgbClr val="FFFFFF"/>
                </a:highlight>
                <a:latin typeface="Verdana"/>
                <a:ea typeface="Verdana"/>
                <a:cs typeface="Verdana"/>
                <a:sym typeface="Verdana"/>
              </a:rPr>
              <a:t> </a:t>
            </a:r>
          </a:p>
          <a:p>
            <a:pPr lvl="0">
              <a:spcBef>
                <a:spcPts val="0"/>
              </a:spcBef>
              <a:buNone/>
            </a:pPr>
            <a:r>
              <a:t/>
            </a:r>
            <a:endParaRPr sz="1000">
              <a:solidFill>
                <a:srgbClr val="000000"/>
              </a:solidFill>
              <a:highlight>
                <a:srgbClr val="FFFFFF"/>
              </a:highlight>
              <a:latin typeface="Verdana"/>
              <a:ea typeface="Verdana"/>
              <a:cs typeface="Verdana"/>
              <a:sym typeface="Verdana"/>
            </a:endParaRPr>
          </a:p>
        </p:txBody>
      </p:sp>
      <p:sp>
        <p:nvSpPr>
          <p:cNvPr id="65" name="Shape 65"/>
          <p:cNvSpPr txBox="1"/>
          <p:nvPr>
            <p:ph type="title"/>
          </p:nvPr>
        </p:nvSpPr>
        <p:spPr>
          <a:xfrm>
            <a:off x="281075" y="140900"/>
            <a:ext cx="8520599" cy="5726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accent3"/>
              </a:buClr>
              <a:buSzPct val="25000"/>
              <a:buFont typeface="Alfa Slab One"/>
              <a:buNone/>
            </a:pPr>
            <a:r>
              <a:rPr b="0" i="0" lang="en" sz="3000" u="none" cap="none" strike="noStrike">
                <a:solidFill>
                  <a:srgbClr val="990000"/>
                </a:solidFill>
                <a:latin typeface="Alfa Slab One"/>
                <a:ea typeface="Alfa Slab One"/>
                <a:cs typeface="Alfa Slab One"/>
                <a:sym typeface="Alfa Slab One"/>
              </a:rPr>
              <a:t>About NY Smart Schools Bond Act:</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 name="Shape 69"/>
        <p:cNvGrpSpPr/>
        <p:nvPr/>
      </p:nvGrpSpPr>
      <p:grpSpPr>
        <a:xfrm>
          <a:off x="0" y="0"/>
          <a:ext cx="0" cy="0"/>
          <a:chOff x="0" y="0"/>
          <a:chExt cx="0" cy="0"/>
        </a:xfrm>
      </p:grpSpPr>
      <p:sp>
        <p:nvSpPr>
          <p:cNvPr id="70" name="Shape 70"/>
          <p:cNvSpPr txBox="1"/>
          <p:nvPr>
            <p:ph type="title"/>
          </p:nvPr>
        </p:nvSpPr>
        <p:spPr>
          <a:xfrm>
            <a:off x="311700" y="382400"/>
            <a:ext cx="8520599" cy="5726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accent3"/>
              </a:buClr>
              <a:buSzPct val="25000"/>
              <a:buFont typeface="Alfa Slab One"/>
              <a:buNone/>
            </a:pPr>
            <a:r>
              <a:rPr lang="en">
                <a:solidFill>
                  <a:srgbClr val="990000"/>
                </a:solidFill>
              </a:rPr>
              <a:t>More a</a:t>
            </a:r>
            <a:r>
              <a:rPr b="0" i="0" lang="en" sz="3000" u="none" cap="none" strike="noStrike">
                <a:solidFill>
                  <a:srgbClr val="990000"/>
                </a:solidFill>
                <a:latin typeface="Alfa Slab One"/>
                <a:ea typeface="Alfa Slab One"/>
                <a:cs typeface="Alfa Slab One"/>
                <a:sym typeface="Alfa Slab One"/>
              </a:rPr>
              <a:t>bout NY Smart Schools Bond Act:</a:t>
            </a:r>
          </a:p>
        </p:txBody>
      </p:sp>
      <p:sp>
        <p:nvSpPr>
          <p:cNvPr id="71" name="Shape 71"/>
          <p:cNvSpPr txBox="1"/>
          <p:nvPr>
            <p:ph idx="1" type="body"/>
          </p:nvPr>
        </p:nvSpPr>
        <p:spPr>
          <a:xfrm>
            <a:off x="311700" y="1230850"/>
            <a:ext cx="8520599" cy="3408899"/>
          </a:xfrm>
          <a:prstGeom prst="rect">
            <a:avLst/>
          </a:prstGeom>
          <a:noFill/>
          <a:ln>
            <a:noFill/>
          </a:ln>
        </p:spPr>
        <p:txBody>
          <a:bodyPr anchorCtr="0" anchor="t" bIns="91425" lIns="91425" rIns="91425" tIns="91425">
            <a:noAutofit/>
          </a:bodyPr>
          <a:lstStyle/>
          <a:p>
            <a:pPr indent="-228600" lvl="0" marL="457200" marR="0" rtl="0" algn="l">
              <a:lnSpc>
                <a:spcPct val="115000"/>
              </a:lnSpc>
              <a:spcBef>
                <a:spcPts val="0"/>
              </a:spcBef>
              <a:spcAft>
                <a:spcPts val="0"/>
              </a:spcAft>
              <a:buClr>
                <a:srgbClr val="000000"/>
              </a:buClr>
              <a:buFont typeface="Proxima Nova"/>
              <a:buChar char="●"/>
            </a:pPr>
            <a:r>
              <a:rPr b="1" i="0" lang="en" u="none" cap="none" strike="noStrike">
                <a:solidFill>
                  <a:srgbClr val="000000"/>
                </a:solidFill>
                <a:latin typeface="Proxima Nova"/>
                <a:ea typeface="Proxima Nova"/>
                <a:cs typeface="Proxima Nova"/>
                <a:sym typeface="Proxima Nova"/>
              </a:rPr>
              <a:t>Passed by NYS taxpayers in November 2014 election</a:t>
            </a:r>
          </a:p>
          <a:p>
            <a:pPr indent="-228600" lvl="0" marL="457200" marR="0" rtl="0" algn="l">
              <a:lnSpc>
                <a:spcPct val="115000"/>
              </a:lnSpc>
              <a:spcBef>
                <a:spcPts val="1600"/>
              </a:spcBef>
              <a:spcAft>
                <a:spcPts val="0"/>
              </a:spcAft>
              <a:buClr>
                <a:srgbClr val="000000"/>
              </a:buClr>
              <a:buFont typeface="Proxima Nova"/>
              <a:buChar char="●"/>
            </a:pPr>
            <a:r>
              <a:rPr b="1" i="0" lang="en" u="none" cap="none" strike="noStrike">
                <a:solidFill>
                  <a:srgbClr val="000000"/>
                </a:solidFill>
                <a:latin typeface="Proxima Nova"/>
                <a:ea typeface="Proxima Nova"/>
                <a:cs typeface="Proxima Nova"/>
                <a:sym typeface="Proxima Nova"/>
              </a:rPr>
              <a:t>Objective: Improve Educational Technology &amp; Infrastructure</a:t>
            </a:r>
          </a:p>
          <a:p>
            <a:pPr indent="-228600" lvl="0" marL="457200" marR="0" rtl="0" algn="l">
              <a:lnSpc>
                <a:spcPct val="115000"/>
              </a:lnSpc>
              <a:spcBef>
                <a:spcPts val="1600"/>
              </a:spcBef>
              <a:spcAft>
                <a:spcPts val="0"/>
              </a:spcAft>
              <a:buClr>
                <a:srgbClr val="000000"/>
              </a:buClr>
              <a:buChar char="●"/>
            </a:pPr>
            <a:r>
              <a:rPr b="1" i="0" lang="en" u="none" cap="none" strike="noStrike">
                <a:solidFill>
                  <a:srgbClr val="000000"/>
                </a:solidFill>
                <a:latin typeface="Proxima Nova"/>
                <a:ea typeface="Proxima Nova"/>
                <a:cs typeface="Proxima Nova"/>
                <a:sym typeface="Proxima Nova"/>
              </a:rPr>
              <a:t>$2 Billion Statewide (</a:t>
            </a:r>
            <a:r>
              <a:rPr b="1" lang="en">
                <a:solidFill>
                  <a:srgbClr val="000000"/>
                </a:solidFill>
              </a:rPr>
              <a:t>WCSD</a:t>
            </a:r>
            <a:r>
              <a:rPr b="1" i="0" lang="en" u="none" cap="none" strike="noStrike">
                <a:solidFill>
                  <a:srgbClr val="000000"/>
                </a:solidFill>
                <a:latin typeface="Proxima Nova"/>
                <a:ea typeface="Proxima Nova"/>
                <a:cs typeface="Proxima Nova"/>
                <a:sym typeface="Proxima Nova"/>
              </a:rPr>
              <a:t> allocation= $1,</a:t>
            </a:r>
            <a:r>
              <a:rPr b="1" lang="en">
                <a:solidFill>
                  <a:srgbClr val="000000"/>
                </a:solidFill>
              </a:rPr>
              <a:t>027</a:t>
            </a:r>
            <a:r>
              <a:rPr b="1" i="0" lang="en" u="none" cap="none" strike="noStrike">
                <a:solidFill>
                  <a:srgbClr val="000000"/>
                </a:solidFill>
                <a:latin typeface="Proxima Nova"/>
                <a:ea typeface="Proxima Nova"/>
                <a:cs typeface="Proxima Nova"/>
                <a:sym typeface="Proxima Nova"/>
              </a:rPr>
              <a:t>,</a:t>
            </a:r>
            <a:r>
              <a:rPr b="1" lang="en">
                <a:solidFill>
                  <a:srgbClr val="000000"/>
                </a:solidFill>
              </a:rPr>
              <a:t>801</a:t>
            </a:r>
            <a:r>
              <a:rPr b="1" i="0" lang="en" u="none" cap="none" strike="noStrike">
                <a:solidFill>
                  <a:srgbClr val="000000"/>
                </a:solidFill>
                <a:latin typeface="Proxima Nova"/>
                <a:ea typeface="Proxima Nova"/>
                <a:cs typeface="Proxima Nova"/>
                <a:sym typeface="Proxima Nova"/>
              </a:rPr>
              <a:t>)</a:t>
            </a:r>
          </a:p>
          <a:p>
            <a:pPr indent="-228600" lvl="0" marL="457200" marR="0" rtl="0" algn="l">
              <a:lnSpc>
                <a:spcPct val="115000"/>
              </a:lnSpc>
              <a:spcBef>
                <a:spcPts val="1600"/>
              </a:spcBef>
              <a:spcAft>
                <a:spcPts val="0"/>
              </a:spcAft>
              <a:buClr>
                <a:srgbClr val="000000"/>
              </a:buClr>
              <a:buFont typeface="Proxima Nova"/>
              <a:buChar char="●"/>
            </a:pPr>
            <a:r>
              <a:rPr b="1" lang="en">
                <a:solidFill>
                  <a:srgbClr val="000000"/>
                </a:solidFill>
              </a:rPr>
              <a:t>NYS </a:t>
            </a:r>
            <a:r>
              <a:rPr b="1" i="0" lang="en" u="none" cap="none" strike="noStrike">
                <a:solidFill>
                  <a:srgbClr val="000000"/>
                </a:solidFill>
                <a:latin typeface="Proxima Nova"/>
                <a:ea typeface="Proxima Nova"/>
                <a:cs typeface="Proxima Nova"/>
                <a:sym typeface="Proxima Nova"/>
              </a:rPr>
              <a:t>Review Board meets quarterly to approve requests</a:t>
            </a:r>
          </a:p>
          <a:p>
            <a:pPr indent="-228600" lvl="0" marL="457200" marR="0" rtl="0" algn="l">
              <a:lnSpc>
                <a:spcPct val="115000"/>
              </a:lnSpc>
              <a:spcBef>
                <a:spcPts val="1600"/>
              </a:spcBef>
              <a:spcAft>
                <a:spcPts val="0"/>
              </a:spcAft>
              <a:buClr>
                <a:srgbClr val="000000"/>
              </a:buClr>
              <a:buFont typeface="Proxima Nova"/>
              <a:buChar char="●"/>
            </a:pPr>
            <a:r>
              <a:rPr b="1" i="0" lang="en" u="none" cap="none" strike="noStrike">
                <a:solidFill>
                  <a:srgbClr val="000000"/>
                </a:solidFill>
                <a:latin typeface="Proxima Nova"/>
                <a:ea typeface="Proxima Nova"/>
                <a:cs typeface="Proxima Nova"/>
                <a:sym typeface="Proxima Nova"/>
              </a:rPr>
              <a:t>Funds distributed on a “reimbursement basis”</a:t>
            </a:r>
          </a:p>
          <a:p>
            <a:pPr indent="-228600" lvl="0" marL="457200" marR="0" rtl="0" algn="l">
              <a:lnSpc>
                <a:spcPct val="115000"/>
              </a:lnSpc>
              <a:spcBef>
                <a:spcPts val="1600"/>
              </a:spcBef>
              <a:spcAft>
                <a:spcPts val="0"/>
              </a:spcAft>
              <a:buClr>
                <a:srgbClr val="000000"/>
              </a:buClr>
              <a:buFont typeface="Proxima Nova"/>
              <a:buChar char="●"/>
            </a:pPr>
            <a:r>
              <a:rPr b="1" i="0" lang="en" u="none" cap="none" strike="noStrike">
                <a:solidFill>
                  <a:srgbClr val="000000"/>
                </a:solidFill>
                <a:latin typeface="Proxima Nova"/>
                <a:ea typeface="Proxima Nova"/>
                <a:cs typeface="Proxima Nova"/>
                <a:sym typeface="Proxima Nova"/>
              </a:rPr>
              <a:t>90 day reimbursement plan</a:t>
            </a:r>
          </a:p>
          <a:p>
            <a:pPr indent="-228600" lvl="0" marL="457200" marR="0" rtl="0" algn="l">
              <a:lnSpc>
                <a:spcPct val="115000"/>
              </a:lnSpc>
              <a:spcBef>
                <a:spcPts val="1600"/>
              </a:spcBef>
              <a:spcAft>
                <a:spcPts val="0"/>
              </a:spcAft>
              <a:buClr>
                <a:srgbClr val="000000"/>
              </a:buClr>
              <a:buFont typeface="Proxima Nova"/>
              <a:buChar char="●"/>
            </a:pPr>
            <a:r>
              <a:rPr b="1" i="0" lang="en" u="none" cap="none" strike="noStrike">
                <a:solidFill>
                  <a:srgbClr val="000000"/>
                </a:solidFill>
                <a:latin typeface="Proxima Nova"/>
                <a:ea typeface="Proxima Nova"/>
                <a:cs typeface="Proxima Nova"/>
                <a:sym typeface="Proxima Nova"/>
              </a:rPr>
              <a:t>Funds never expire, may submit multiple or revised plans</a:t>
            </a:r>
          </a:p>
          <a:p>
            <a:pPr indent="-228600" lvl="0" marL="457200" marR="0" rtl="0" algn="l">
              <a:lnSpc>
                <a:spcPct val="115000"/>
              </a:lnSpc>
              <a:spcBef>
                <a:spcPts val="1600"/>
              </a:spcBef>
              <a:spcAft>
                <a:spcPts val="0"/>
              </a:spcAft>
              <a:buClr>
                <a:srgbClr val="000000"/>
              </a:buClr>
              <a:buFont typeface="Proxima Nova"/>
              <a:buChar char="●"/>
            </a:pPr>
            <a:r>
              <a:rPr b="1" i="0" lang="en" u="none" cap="none" strike="noStrike">
                <a:solidFill>
                  <a:srgbClr val="000000"/>
                </a:solidFill>
                <a:latin typeface="Proxima Nova"/>
                <a:ea typeface="Proxima Nova"/>
                <a:cs typeface="Proxima Nova"/>
                <a:sym typeface="Proxima Nova"/>
              </a:rPr>
              <a:t>Cannot generate State Aid</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 name="Shape 75"/>
        <p:cNvGrpSpPr/>
        <p:nvPr/>
      </p:nvGrpSpPr>
      <p:grpSpPr>
        <a:xfrm>
          <a:off x="0" y="0"/>
          <a:ext cx="0" cy="0"/>
          <a:chOff x="0" y="0"/>
          <a:chExt cx="0" cy="0"/>
        </a:xfrm>
      </p:grpSpPr>
      <p:sp>
        <p:nvSpPr>
          <p:cNvPr id="76" name="Shape 76"/>
          <p:cNvSpPr txBox="1"/>
          <p:nvPr>
            <p:ph type="title"/>
          </p:nvPr>
        </p:nvSpPr>
        <p:spPr>
          <a:xfrm>
            <a:off x="311700" y="194575"/>
            <a:ext cx="8520599" cy="572699"/>
          </a:xfrm>
          <a:prstGeom prst="rect">
            <a:avLst/>
          </a:prstGeom>
          <a:noFill/>
          <a:ln>
            <a:noFill/>
          </a:ln>
        </p:spPr>
        <p:txBody>
          <a:bodyPr anchorCtr="0" anchor="t" bIns="91425" lIns="91425" rIns="91425" tIns="91425">
            <a:noAutofit/>
          </a:bodyPr>
          <a:lstStyle/>
          <a:p>
            <a:pPr indent="0" lvl="0" marL="0" marR="0" rtl="0" algn="l">
              <a:lnSpc>
                <a:spcPct val="100000"/>
              </a:lnSpc>
              <a:spcBef>
                <a:spcPts val="0"/>
              </a:spcBef>
              <a:spcAft>
                <a:spcPts val="0"/>
              </a:spcAft>
              <a:buClr>
                <a:schemeClr val="accent3"/>
              </a:buClr>
              <a:buSzPct val="25000"/>
              <a:buFont typeface="Alfa Slab One"/>
              <a:buNone/>
            </a:pPr>
            <a:r>
              <a:rPr b="0" i="0" lang="en" sz="3000" u="none" cap="none" strike="noStrike">
                <a:solidFill>
                  <a:srgbClr val="CC0000"/>
                </a:solidFill>
                <a:latin typeface="Alfa Slab One"/>
                <a:ea typeface="Alfa Slab One"/>
                <a:cs typeface="Alfa Slab One"/>
                <a:sym typeface="Alfa Slab One"/>
              </a:rPr>
              <a:t>District Process:</a:t>
            </a:r>
          </a:p>
        </p:txBody>
      </p:sp>
      <p:sp>
        <p:nvSpPr>
          <p:cNvPr id="77" name="Shape 77"/>
          <p:cNvSpPr txBox="1"/>
          <p:nvPr>
            <p:ph idx="1" type="body"/>
          </p:nvPr>
        </p:nvSpPr>
        <p:spPr>
          <a:xfrm>
            <a:off x="311700" y="810425"/>
            <a:ext cx="7803000" cy="4193399"/>
          </a:xfrm>
          <a:prstGeom prst="rect">
            <a:avLst/>
          </a:prstGeom>
          <a:noFill/>
          <a:ln>
            <a:noFill/>
          </a:ln>
        </p:spPr>
        <p:txBody>
          <a:bodyPr anchorCtr="0" anchor="t" bIns="91425" lIns="91425" rIns="91425" tIns="91425">
            <a:noAutofit/>
          </a:bodyPr>
          <a:lstStyle/>
          <a:p>
            <a:pPr indent="-215900" lvl="0" marL="457200" marR="0" rtl="0" algn="l">
              <a:lnSpc>
                <a:spcPct val="115000"/>
              </a:lnSpc>
              <a:spcBef>
                <a:spcPts val="0"/>
              </a:spcBef>
              <a:spcAft>
                <a:spcPts val="0"/>
              </a:spcAft>
              <a:buClr>
                <a:srgbClr val="000000"/>
              </a:buClr>
              <a:buSzPct val="100000"/>
              <a:buFont typeface="Proxima Nova"/>
              <a:buAutoNum type="arabicPeriod"/>
            </a:pPr>
            <a:r>
              <a:rPr b="1" i="0" lang="en" sz="1600" u="none" cap="none" strike="noStrike">
                <a:solidFill>
                  <a:srgbClr val="000000"/>
                </a:solidFill>
                <a:latin typeface="Proxima Nova"/>
                <a:ea typeface="Proxima Nova"/>
                <a:cs typeface="Proxima Nova"/>
                <a:sym typeface="Proxima Nova"/>
              </a:rPr>
              <a:t>Identify Needs with help of </a:t>
            </a:r>
            <a:r>
              <a:rPr b="1" lang="en" sz="1600">
                <a:solidFill>
                  <a:srgbClr val="000000"/>
                </a:solidFill>
              </a:rPr>
              <a:t>District Technology Committee</a:t>
            </a:r>
          </a:p>
          <a:p>
            <a:pPr indent="-215900" lvl="0" marL="457200" marR="0" rtl="0" algn="l">
              <a:lnSpc>
                <a:spcPct val="115000"/>
              </a:lnSpc>
              <a:spcBef>
                <a:spcPts val="0"/>
              </a:spcBef>
              <a:spcAft>
                <a:spcPts val="0"/>
              </a:spcAft>
              <a:buClr>
                <a:srgbClr val="000000"/>
              </a:buClr>
              <a:buSzPct val="100000"/>
              <a:buFont typeface="Proxima Nova"/>
              <a:buAutoNum type="arabicPeriod"/>
            </a:pPr>
            <a:r>
              <a:rPr b="1" i="0" lang="en" sz="1600" u="none" cap="none" strike="noStrike">
                <a:solidFill>
                  <a:srgbClr val="000000"/>
                </a:solidFill>
                <a:latin typeface="Proxima Nova"/>
                <a:ea typeface="Proxima Nova"/>
                <a:cs typeface="Proxima Nova"/>
                <a:sym typeface="Proxima Nova"/>
              </a:rPr>
              <a:t>Prepare Preliminary Plan</a:t>
            </a:r>
          </a:p>
          <a:p>
            <a:pPr indent="-215900" lvl="0" marL="457200" marR="0" rtl="0" algn="l">
              <a:lnSpc>
                <a:spcPct val="115000"/>
              </a:lnSpc>
              <a:spcBef>
                <a:spcPts val="0"/>
              </a:spcBef>
              <a:spcAft>
                <a:spcPts val="0"/>
              </a:spcAft>
              <a:buClr>
                <a:srgbClr val="000000"/>
              </a:buClr>
              <a:buSzPct val="100000"/>
              <a:buFont typeface="Proxima Nova"/>
              <a:buAutoNum type="arabicPeriod"/>
            </a:pPr>
            <a:r>
              <a:rPr b="1" i="0" lang="en" sz="1600" u="none" cap="none" strike="noStrike">
                <a:solidFill>
                  <a:srgbClr val="000000"/>
                </a:solidFill>
                <a:latin typeface="Proxima Nova"/>
                <a:ea typeface="Proxima Nova"/>
                <a:cs typeface="Proxima Nova"/>
                <a:sym typeface="Proxima Nova"/>
              </a:rPr>
              <a:t>Board Approval of Preliminary Plan (</a:t>
            </a:r>
            <a:r>
              <a:rPr b="1" lang="en" sz="1600">
                <a:solidFill>
                  <a:srgbClr val="000000"/>
                </a:solidFill>
              </a:rPr>
              <a:t>Jan</a:t>
            </a:r>
            <a:r>
              <a:rPr b="1" i="0" lang="en" sz="1600" u="none" cap="none" strike="noStrike">
                <a:solidFill>
                  <a:srgbClr val="000000"/>
                </a:solidFill>
                <a:latin typeface="Proxima Nova"/>
                <a:ea typeface="Proxima Nova"/>
                <a:cs typeface="Proxima Nova"/>
                <a:sym typeface="Proxima Nova"/>
              </a:rPr>
              <a:t> 27th, 201</a:t>
            </a:r>
            <a:r>
              <a:rPr b="1" lang="en" sz="1600">
                <a:solidFill>
                  <a:srgbClr val="000000"/>
                </a:solidFill>
              </a:rPr>
              <a:t>6</a:t>
            </a:r>
            <a:r>
              <a:rPr b="1" i="0" lang="en" sz="1600" u="none" cap="none" strike="noStrike">
                <a:solidFill>
                  <a:srgbClr val="000000"/>
                </a:solidFill>
                <a:latin typeface="Proxima Nova"/>
                <a:ea typeface="Proxima Nova"/>
                <a:cs typeface="Proxima Nova"/>
                <a:sym typeface="Proxima Nova"/>
              </a:rPr>
              <a:t>)</a:t>
            </a:r>
          </a:p>
          <a:p>
            <a:pPr indent="-215900" lvl="0" marL="457200" marR="0" rtl="0" algn="l">
              <a:lnSpc>
                <a:spcPct val="115000"/>
              </a:lnSpc>
              <a:spcBef>
                <a:spcPts val="0"/>
              </a:spcBef>
              <a:spcAft>
                <a:spcPts val="0"/>
              </a:spcAft>
              <a:buClr>
                <a:srgbClr val="000000"/>
              </a:buClr>
              <a:buSzPct val="100000"/>
              <a:buFont typeface="Proxima Nova"/>
              <a:buAutoNum type="arabicPeriod"/>
            </a:pPr>
            <a:r>
              <a:rPr b="1" i="0" lang="en" sz="1600" u="none" cap="none" strike="noStrike">
                <a:solidFill>
                  <a:srgbClr val="000000"/>
                </a:solidFill>
                <a:latin typeface="Proxima Nova"/>
                <a:ea typeface="Proxima Nova"/>
                <a:cs typeface="Proxima Nova"/>
                <a:sym typeface="Proxima Nova"/>
              </a:rPr>
              <a:t>District Posts Preliminary Plan (</a:t>
            </a:r>
            <a:r>
              <a:rPr b="1" lang="en" sz="1600">
                <a:solidFill>
                  <a:srgbClr val="000000"/>
                </a:solidFill>
              </a:rPr>
              <a:t>Jan 28th</a:t>
            </a:r>
            <a:r>
              <a:rPr b="1" i="0" lang="en" sz="1600" u="none" cap="none" strike="noStrike">
                <a:solidFill>
                  <a:srgbClr val="000000"/>
                </a:solidFill>
                <a:latin typeface="Proxima Nova"/>
                <a:ea typeface="Proxima Nova"/>
                <a:cs typeface="Proxima Nova"/>
                <a:sym typeface="Proxima Nova"/>
              </a:rPr>
              <a:t> , Written &amp; Electronic Feedback)</a:t>
            </a:r>
          </a:p>
          <a:p>
            <a:pPr indent="-215900" lvl="0" marL="457200" marR="0" rtl="0" algn="l">
              <a:lnSpc>
                <a:spcPct val="115000"/>
              </a:lnSpc>
              <a:spcBef>
                <a:spcPts val="0"/>
              </a:spcBef>
              <a:spcAft>
                <a:spcPts val="0"/>
              </a:spcAft>
              <a:buClr>
                <a:srgbClr val="000000"/>
              </a:buClr>
              <a:buSzPct val="100000"/>
              <a:buFont typeface="Proxima Nova"/>
              <a:buAutoNum type="arabicPeriod"/>
            </a:pPr>
            <a:r>
              <a:rPr b="1" i="0" lang="en" sz="1600" u="none" cap="none" strike="noStrike">
                <a:solidFill>
                  <a:srgbClr val="000000"/>
                </a:solidFill>
                <a:latin typeface="Proxima Nova"/>
                <a:ea typeface="Proxima Nova"/>
                <a:cs typeface="Proxima Nova"/>
                <a:sym typeface="Proxima Nova"/>
              </a:rPr>
              <a:t>Public Notice &amp; Hearing (</a:t>
            </a:r>
            <a:r>
              <a:rPr b="1" lang="en" sz="1600">
                <a:solidFill>
                  <a:srgbClr val="000000"/>
                </a:solidFill>
              </a:rPr>
              <a:t> March 16th </a:t>
            </a:r>
            <a:r>
              <a:rPr b="1" i="0" lang="en" sz="1600" u="none" cap="none" strike="noStrike">
                <a:solidFill>
                  <a:srgbClr val="000000"/>
                </a:solidFill>
                <a:latin typeface="Proxima Nova"/>
                <a:ea typeface="Proxima Nova"/>
                <a:cs typeface="Proxima Nova"/>
                <a:sym typeface="Proxima Nova"/>
              </a:rPr>
              <a:t>2016, 2 Week Notice Required)</a:t>
            </a:r>
          </a:p>
          <a:p>
            <a:pPr indent="-215900" lvl="0" marL="457200" marR="0" rtl="0" algn="l">
              <a:lnSpc>
                <a:spcPct val="115000"/>
              </a:lnSpc>
              <a:spcBef>
                <a:spcPts val="0"/>
              </a:spcBef>
              <a:spcAft>
                <a:spcPts val="0"/>
              </a:spcAft>
              <a:buClr>
                <a:srgbClr val="000000"/>
              </a:buClr>
              <a:buSzPct val="100000"/>
              <a:buFont typeface="Proxima Nova"/>
              <a:buAutoNum type="arabicPeriod"/>
            </a:pPr>
            <a:r>
              <a:rPr b="1" i="0" lang="en" sz="1600" u="none" cap="none" strike="noStrike">
                <a:solidFill>
                  <a:srgbClr val="000000"/>
                </a:solidFill>
                <a:latin typeface="Proxima Nova"/>
                <a:ea typeface="Proxima Nova"/>
                <a:cs typeface="Proxima Nova"/>
                <a:sym typeface="Proxima Nova"/>
              </a:rPr>
              <a:t>District Adjusts &amp; Prepares Final Plan</a:t>
            </a:r>
          </a:p>
          <a:p>
            <a:pPr indent="-215900" lvl="0" marL="457200" marR="0" rtl="0" algn="l">
              <a:lnSpc>
                <a:spcPct val="115000"/>
              </a:lnSpc>
              <a:spcBef>
                <a:spcPts val="0"/>
              </a:spcBef>
              <a:spcAft>
                <a:spcPts val="0"/>
              </a:spcAft>
              <a:buClr>
                <a:srgbClr val="000000"/>
              </a:buClr>
              <a:buSzPct val="100000"/>
              <a:buFont typeface="Proxima Nova"/>
              <a:buAutoNum type="arabicPeriod"/>
            </a:pPr>
            <a:r>
              <a:rPr b="1" i="0" lang="en" sz="1600" u="none" cap="none" strike="noStrike">
                <a:solidFill>
                  <a:srgbClr val="000000"/>
                </a:solidFill>
                <a:latin typeface="Proxima Nova"/>
                <a:ea typeface="Proxima Nova"/>
                <a:cs typeface="Proxima Nova"/>
                <a:sym typeface="Proxima Nova"/>
              </a:rPr>
              <a:t>Board Approval of Final Plan (</a:t>
            </a:r>
            <a:r>
              <a:rPr b="1" lang="en" sz="1600">
                <a:solidFill>
                  <a:srgbClr val="000000"/>
                </a:solidFill>
              </a:rPr>
              <a:t> April 6th, </a:t>
            </a:r>
            <a:r>
              <a:rPr b="1" i="0" lang="en" sz="1600" u="none" cap="none" strike="noStrike">
                <a:solidFill>
                  <a:srgbClr val="000000"/>
                </a:solidFill>
                <a:latin typeface="Proxima Nova"/>
                <a:ea typeface="Proxima Nova"/>
                <a:cs typeface="Proxima Nova"/>
                <a:sym typeface="Proxima Nova"/>
              </a:rPr>
              <a:t>2016)</a:t>
            </a:r>
          </a:p>
          <a:p>
            <a:pPr indent="-215900" lvl="0" marL="457200" marR="0" rtl="0" algn="l">
              <a:lnSpc>
                <a:spcPct val="115000"/>
              </a:lnSpc>
              <a:spcBef>
                <a:spcPts val="0"/>
              </a:spcBef>
              <a:spcAft>
                <a:spcPts val="0"/>
              </a:spcAft>
              <a:buClr>
                <a:srgbClr val="000000"/>
              </a:buClr>
              <a:buSzPct val="100000"/>
              <a:buFont typeface="Proxima Nova"/>
              <a:buAutoNum type="arabicPeriod"/>
            </a:pPr>
            <a:r>
              <a:rPr b="1" i="0" lang="en" sz="1600" u="none" cap="none" strike="noStrike">
                <a:solidFill>
                  <a:srgbClr val="000000"/>
                </a:solidFill>
                <a:latin typeface="Proxima Nova"/>
                <a:ea typeface="Proxima Nova"/>
                <a:cs typeface="Proxima Nova"/>
                <a:sym typeface="Proxima Nova"/>
              </a:rPr>
              <a:t>Post Final Plan on District Website</a:t>
            </a:r>
          </a:p>
          <a:p>
            <a:pPr indent="-215900" lvl="0" marL="457200" marR="0" rtl="0" algn="l">
              <a:lnSpc>
                <a:spcPct val="115000"/>
              </a:lnSpc>
              <a:spcBef>
                <a:spcPts val="0"/>
              </a:spcBef>
              <a:spcAft>
                <a:spcPts val="0"/>
              </a:spcAft>
              <a:buClr>
                <a:srgbClr val="000000"/>
              </a:buClr>
              <a:buSzPct val="100000"/>
              <a:buFont typeface="Proxima Nova"/>
              <a:buAutoNum type="arabicPeriod"/>
            </a:pPr>
            <a:r>
              <a:rPr b="1" i="0" lang="en" sz="1600" u="none" cap="none" strike="noStrike">
                <a:solidFill>
                  <a:srgbClr val="000000"/>
                </a:solidFill>
                <a:latin typeface="Proxima Nova"/>
                <a:ea typeface="Proxima Nova"/>
                <a:cs typeface="Proxima Nova"/>
                <a:sym typeface="Proxima Nova"/>
              </a:rPr>
              <a:t>District Submits Final Plan for NYSED Approval</a:t>
            </a:r>
          </a:p>
          <a:p>
            <a:pPr indent="-215900" lvl="0" marL="457200" marR="0" rtl="0" algn="l">
              <a:lnSpc>
                <a:spcPct val="115000"/>
              </a:lnSpc>
              <a:spcBef>
                <a:spcPts val="0"/>
              </a:spcBef>
              <a:spcAft>
                <a:spcPts val="0"/>
              </a:spcAft>
              <a:buClr>
                <a:srgbClr val="000000"/>
              </a:buClr>
              <a:buSzPct val="100000"/>
              <a:buFont typeface="Proxima Nova"/>
              <a:buAutoNum type="arabicPeriod"/>
            </a:pPr>
            <a:r>
              <a:rPr b="1" i="0" lang="en" sz="1600" u="none" cap="none" strike="noStrike">
                <a:solidFill>
                  <a:srgbClr val="000000"/>
                </a:solidFill>
                <a:latin typeface="Proxima Nova"/>
                <a:ea typeface="Proxima Nova"/>
                <a:cs typeface="Proxima Nova"/>
                <a:sym typeface="Proxima Nova"/>
              </a:rPr>
              <a:t>Amendments:</a:t>
            </a:r>
          </a:p>
          <a:p>
            <a:pPr indent="-336550" lvl="1" marL="914400" marR="0" rtl="0" algn="l">
              <a:lnSpc>
                <a:spcPct val="115000"/>
              </a:lnSpc>
              <a:spcBef>
                <a:spcPts val="0"/>
              </a:spcBef>
              <a:spcAft>
                <a:spcPts val="0"/>
              </a:spcAft>
              <a:buClr>
                <a:srgbClr val="000000"/>
              </a:buClr>
              <a:buSzPct val="133333"/>
              <a:buFont typeface="Proxima Nova"/>
              <a:buAutoNum type="alphaLcPeriod"/>
            </a:pPr>
            <a:r>
              <a:rPr b="0" i="0" lang="en" sz="1200" u="none" cap="none" strike="noStrike">
                <a:solidFill>
                  <a:srgbClr val="000000"/>
                </a:solidFill>
                <a:latin typeface="Proxima Nova"/>
                <a:ea typeface="Proxima Nova"/>
                <a:cs typeface="Proxima Nova"/>
                <a:sym typeface="Proxima Nova"/>
              </a:rPr>
              <a:t>Plans may be amended after the initial approval has been approved. Any amendment of an approved Plan that would result in a change of more than 25 percent of approved budget expenditures will require the district superintendent to post the proposed amendments on the district website for two weeks and receive comments from the public in writing or at a normally convened meeting of the Board.</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5200C"/>
        </a:solidFill>
      </p:bgPr>
    </p:bg>
    <p:spTree>
      <p:nvGrpSpPr>
        <p:cNvPr id="81" name="Shape 81"/>
        <p:cNvGrpSpPr/>
        <p:nvPr/>
      </p:nvGrpSpPr>
      <p:grpSpPr>
        <a:xfrm>
          <a:off x="0" y="0"/>
          <a:ext cx="0" cy="0"/>
          <a:chOff x="0" y="0"/>
          <a:chExt cx="0" cy="0"/>
        </a:xfrm>
      </p:grpSpPr>
      <p:sp>
        <p:nvSpPr>
          <p:cNvPr id="82" name="Shape 82"/>
          <p:cNvSpPr txBox="1"/>
          <p:nvPr>
            <p:ph type="title"/>
          </p:nvPr>
        </p:nvSpPr>
        <p:spPr>
          <a:xfrm>
            <a:off x="311700" y="2480550"/>
            <a:ext cx="8114398" cy="2445899"/>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lt1"/>
              </a:buClr>
              <a:buSzPct val="25000"/>
              <a:buFont typeface="Alfa Slab One"/>
              <a:buNone/>
            </a:pPr>
            <a:r>
              <a:rPr b="0" i="0" lang="en" sz="6800" u="none" cap="none" strike="noStrike">
                <a:solidFill>
                  <a:schemeClr val="lt1"/>
                </a:solidFill>
                <a:latin typeface="Alfa Slab One"/>
                <a:ea typeface="Alfa Slab One"/>
                <a:cs typeface="Alfa Slab One"/>
                <a:sym typeface="Alfa Slab One"/>
              </a:rPr>
              <a:t>Proposed Items</a:t>
            </a:r>
          </a:p>
        </p:txBody>
      </p:sp>
      <p:pic>
        <p:nvPicPr>
          <p:cNvPr id="83" name="Shape 83"/>
          <p:cNvPicPr preferRelativeResize="0"/>
          <p:nvPr/>
        </p:nvPicPr>
        <p:blipFill rotWithShape="1">
          <a:blip r:embed="rId3">
            <a:alphaModFix/>
          </a:blip>
          <a:srcRect b="0" l="0" r="0" t="0"/>
          <a:stretch/>
        </p:blipFill>
        <p:spPr>
          <a:xfrm>
            <a:off x="353000" y="217747"/>
            <a:ext cx="1241199" cy="1241199"/>
          </a:xfrm>
          <a:prstGeom prst="rect">
            <a:avLst/>
          </a:prstGeom>
          <a:noFill/>
          <a:ln>
            <a:noFill/>
          </a:ln>
        </p:spPr>
      </p:pic>
      <p:pic>
        <p:nvPicPr>
          <p:cNvPr id="84" name="Shape 84"/>
          <p:cNvPicPr preferRelativeResize="0"/>
          <p:nvPr/>
        </p:nvPicPr>
        <p:blipFill rotWithShape="1">
          <a:blip r:embed="rId4">
            <a:alphaModFix/>
          </a:blip>
          <a:srcRect b="0" l="0" r="0" t="0"/>
          <a:stretch/>
        </p:blipFill>
        <p:spPr>
          <a:xfrm>
            <a:off x="5598100" y="2236225"/>
            <a:ext cx="1886292" cy="1183550"/>
          </a:xfrm>
          <a:prstGeom prst="rect">
            <a:avLst/>
          </a:prstGeom>
          <a:noFill/>
          <a:ln>
            <a:noFill/>
          </a:ln>
        </p:spPr>
      </p:pic>
      <p:pic>
        <p:nvPicPr>
          <p:cNvPr id="85" name="Shape 85"/>
          <p:cNvPicPr preferRelativeResize="0"/>
          <p:nvPr/>
        </p:nvPicPr>
        <p:blipFill rotWithShape="1">
          <a:blip r:embed="rId5">
            <a:alphaModFix/>
          </a:blip>
          <a:srcRect b="0" l="0" r="0" t="0"/>
          <a:stretch/>
        </p:blipFill>
        <p:spPr>
          <a:xfrm>
            <a:off x="1745125" y="2293875"/>
            <a:ext cx="1693099" cy="1125899"/>
          </a:xfrm>
          <a:prstGeom prst="rect">
            <a:avLst/>
          </a:prstGeom>
          <a:noFill/>
          <a:ln>
            <a:noFill/>
          </a:ln>
        </p:spPr>
      </p:pic>
      <p:sp>
        <p:nvSpPr>
          <p:cNvPr id="86" name="Shape 86"/>
          <p:cNvSpPr/>
          <p:nvPr/>
        </p:nvSpPr>
        <p:spPr>
          <a:xfrm>
            <a:off x="30461" y="1520625"/>
            <a:ext cx="1886273" cy="269136"/>
          </a:xfrm>
          <a:prstGeom prst="flowChartTerminator">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0" i="0" lang="en" sz="1000" u="none" cap="none" strike="noStrike">
                <a:solidFill>
                  <a:srgbClr val="000000"/>
                </a:solidFill>
                <a:latin typeface="Arial"/>
                <a:ea typeface="Arial"/>
                <a:cs typeface="Arial"/>
                <a:sym typeface="Arial"/>
              </a:rPr>
              <a:t>USB Document Cameras</a:t>
            </a:r>
          </a:p>
        </p:txBody>
      </p:sp>
      <p:sp>
        <p:nvSpPr>
          <p:cNvPr id="87" name="Shape 87"/>
          <p:cNvSpPr/>
          <p:nvPr/>
        </p:nvSpPr>
        <p:spPr>
          <a:xfrm>
            <a:off x="3184036" y="1740325"/>
            <a:ext cx="2004857" cy="269136"/>
          </a:xfrm>
          <a:prstGeom prst="flowChartTerminator">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0" i="0" lang="en" sz="1000" u="none" cap="none" strike="noStrike">
                <a:solidFill>
                  <a:srgbClr val="000000"/>
                </a:solidFill>
                <a:latin typeface="Arial"/>
                <a:ea typeface="Arial"/>
                <a:cs typeface="Arial"/>
                <a:sym typeface="Arial"/>
              </a:rPr>
              <a:t>70” Interactive Touchscreens</a:t>
            </a:r>
          </a:p>
        </p:txBody>
      </p:sp>
      <p:sp>
        <p:nvSpPr>
          <p:cNvPr id="88" name="Shape 88"/>
          <p:cNvSpPr/>
          <p:nvPr/>
        </p:nvSpPr>
        <p:spPr>
          <a:xfrm>
            <a:off x="7132425" y="1589950"/>
            <a:ext cx="1278180" cy="269136"/>
          </a:xfrm>
          <a:prstGeom prst="flowChartTerminator">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0" i="0" lang="en" sz="1000" u="none" cap="none" strike="noStrike">
                <a:solidFill>
                  <a:srgbClr val="000000"/>
                </a:solidFill>
                <a:latin typeface="Arial"/>
                <a:ea typeface="Arial"/>
                <a:cs typeface="Arial"/>
                <a:sym typeface="Arial"/>
              </a:rPr>
              <a:t>Chromeboxes</a:t>
            </a:r>
          </a:p>
        </p:txBody>
      </p:sp>
      <p:sp>
        <p:nvSpPr>
          <p:cNvPr id="89" name="Shape 89"/>
          <p:cNvSpPr/>
          <p:nvPr/>
        </p:nvSpPr>
        <p:spPr>
          <a:xfrm>
            <a:off x="2156055" y="3464850"/>
            <a:ext cx="871235" cy="269136"/>
          </a:xfrm>
          <a:prstGeom prst="flowChartTerminator">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0" i="0" lang="en" sz="1000" u="none" cap="none" strike="noStrike">
                <a:solidFill>
                  <a:srgbClr val="000000"/>
                </a:solidFill>
                <a:latin typeface="Arial"/>
                <a:ea typeface="Arial"/>
                <a:cs typeface="Arial"/>
                <a:sym typeface="Arial"/>
              </a:rPr>
              <a:t>iPads</a:t>
            </a:r>
          </a:p>
        </p:txBody>
      </p:sp>
      <p:sp>
        <p:nvSpPr>
          <p:cNvPr id="90" name="Shape 90"/>
          <p:cNvSpPr/>
          <p:nvPr/>
        </p:nvSpPr>
        <p:spPr>
          <a:xfrm>
            <a:off x="5538812" y="3502850"/>
            <a:ext cx="2004857" cy="269136"/>
          </a:xfrm>
          <a:prstGeom prst="flowChartTerminator">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indent="0" lvl="0" marL="0" marR="0" rtl="0" algn="ctr">
              <a:lnSpc>
                <a:spcPct val="100000"/>
              </a:lnSpc>
              <a:spcBef>
                <a:spcPts val="0"/>
              </a:spcBef>
              <a:spcAft>
                <a:spcPts val="0"/>
              </a:spcAft>
              <a:buClr>
                <a:srgbClr val="000000"/>
              </a:buClr>
              <a:buSzPct val="25000"/>
              <a:buFont typeface="Arial"/>
              <a:buNone/>
            </a:pPr>
            <a:r>
              <a:rPr b="0" i="0" lang="en" sz="1000" u="none" cap="none" strike="noStrike">
                <a:solidFill>
                  <a:srgbClr val="000000"/>
                </a:solidFill>
                <a:latin typeface="Arial"/>
                <a:ea typeface="Arial"/>
                <a:cs typeface="Arial"/>
                <a:sym typeface="Arial"/>
              </a:rPr>
              <a:t>Chromebooks</a:t>
            </a:r>
          </a:p>
        </p:txBody>
      </p:sp>
      <p:pic>
        <p:nvPicPr>
          <p:cNvPr id="91" name="Shape 91"/>
          <p:cNvPicPr preferRelativeResize="0"/>
          <p:nvPr/>
        </p:nvPicPr>
        <p:blipFill rotWithShape="1">
          <a:blip r:embed="rId6">
            <a:alphaModFix/>
          </a:blip>
          <a:srcRect b="0" l="6140" r="7368" t="6585"/>
          <a:stretch/>
        </p:blipFill>
        <p:spPr>
          <a:xfrm>
            <a:off x="3067775" y="114500"/>
            <a:ext cx="2237369" cy="1600099"/>
          </a:xfrm>
          <a:prstGeom prst="rect">
            <a:avLst/>
          </a:prstGeom>
          <a:noFill/>
          <a:ln>
            <a:noFill/>
          </a:ln>
        </p:spPr>
      </p:pic>
      <p:pic>
        <p:nvPicPr>
          <p:cNvPr id="92" name="Shape 92"/>
          <p:cNvPicPr preferRelativeResize="0"/>
          <p:nvPr/>
        </p:nvPicPr>
        <p:blipFill rotWithShape="1">
          <a:blip r:embed="rId7">
            <a:alphaModFix/>
          </a:blip>
          <a:srcRect b="0" l="0" r="0" t="0"/>
          <a:stretch/>
        </p:blipFill>
        <p:spPr>
          <a:xfrm>
            <a:off x="6982375" y="337500"/>
            <a:ext cx="1578299" cy="1491600"/>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 name="Shape 96"/>
        <p:cNvGrpSpPr/>
        <p:nvPr/>
      </p:nvGrpSpPr>
      <p:grpSpPr>
        <a:xfrm>
          <a:off x="0" y="0"/>
          <a:ext cx="0" cy="0"/>
          <a:chOff x="0" y="0"/>
          <a:chExt cx="0" cy="0"/>
        </a:xfrm>
      </p:grpSpPr>
      <p:sp>
        <p:nvSpPr>
          <p:cNvPr id="97" name="Shape 97"/>
          <p:cNvSpPr txBox="1"/>
          <p:nvPr>
            <p:ph type="title"/>
          </p:nvPr>
        </p:nvSpPr>
        <p:spPr>
          <a:xfrm>
            <a:off x="265500" y="287024"/>
            <a:ext cx="4045200" cy="1551900"/>
          </a:xfrm>
          <a:prstGeom prst="rect">
            <a:avLst/>
          </a:prstGeom>
          <a:noFill/>
          <a:ln>
            <a:noFill/>
          </a:ln>
        </p:spPr>
        <p:txBody>
          <a:bodyPr anchorCtr="0" anchor="b" bIns="91425" lIns="91425" rIns="91425" tIns="91425">
            <a:noAutofit/>
          </a:bodyPr>
          <a:lstStyle/>
          <a:p>
            <a:pPr indent="0" lvl="0" marL="0" marR="0" rtl="0" algn="ctr">
              <a:lnSpc>
                <a:spcPct val="100000"/>
              </a:lnSpc>
              <a:spcBef>
                <a:spcPts val="0"/>
              </a:spcBef>
              <a:spcAft>
                <a:spcPts val="0"/>
              </a:spcAft>
              <a:buClr>
                <a:schemeClr val="accent3"/>
              </a:buClr>
              <a:buSzPct val="25000"/>
              <a:buFont typeface="Alfa Slab One"/>
              <a:buNone/>
            </a:pPr>
            <a:r>
              <a:rPr b="0" i="0" lang="en" sz="3800" u="none" cap="none" strike="noStrike">
                <a:solidFill>
                  <a:srgbClr val="CC0000"/>
                </a:solidFill>
                <a:latin typeface="Alfa Slab One"/>
                <a:ea typeface="Alfa Slab One"/>
                <a:cs typeface="Alfa Slab One"/>
                <a:sym typeface="Alfa Slab One"/>
              </a:rPr>
              <a:t>70” Interactive </a:t>
            </a:r>
            <a:r>
              <a:rPr lang="en">
                <a:solidFill>
                  <a:srgbClr val="CC0000"/>
                </a:solidFill>
              </a:rPr>
              <a:t>Displays</a:t>
            </a:r>
          </a:p>
        </p:txBody>
      </p:sp>
      <p:sp>
        <p:nvSpPr>
          <p:cNvPr id="98" name="Shape 98"/>
          <p:cNvSpPr txBox="1"/>
          <p:nvPr>
            <p:ph idx="1" type="subTitle"/>
          </p:nvPr>
        </p:nvSpPr>
        <p:spPr>
          <a:xfrm>
            <a:off x="265500" y="1838925"/>
            <a:ext cx="4182000" cy="1345500"/>
          </a:xfrm>
          <a:prstGeom prst="rect">
            <a:avLst/>
          </a:prstGeom>
          <a:noFill/>
          <a:ln>
            <a:noFill/>
          </a:ln>
        </p:spPr>
        <p:txBody>
          <a:bodyPr anchorCtr="0" anchor="t" bIns="91425" lIns="91425" rIns="91425" tIns="91425">
            <a:noAutofit/>
          </a:bodyPr>
          <a:lstStyle/>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Replaces aging Smartboards</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Eliminates need to orient/calibrate</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Room lighting</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60,000 hour lifespan</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3 or 5 year warranty</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1080p or 4K versions</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Wall mount or portable</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Explored models from InFocus, Recordex and Promethian</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Range from $3,999 to $4,999</a:t>
            </a:r>
          </a:p>
        </p:txBody>
      </p:sp>
      <p:pic>
        <p:nvPicPr>
          <p:cNvPr id="99" name="Shape 99"/>
          <p:cNvPicPr preferRelativeResize="0"/>
          <p:nvPr/>
        </p:nvPicPr>
        <p:blipFill rotWithShape="1">
          <a:blip r:embed="rId3">
            <a:alphaModFix/>
          </a:blip>
          <a:srcRect b="0" l="0" r="0" t="0"/>
          <a:stretch/>
        </p:blipFill>
        <p:spPr>
          <a:xfrm>
            <a:off x="5362830" y="103901"/>
            <a:ext cx="3691621" cy="2473102"/>
          </a:xfrm>
          <a:prstGeom prst="rect">
            <a:avLst/>
          </a:prstGeom>
          <a:noFill/>
          <a:ln>
            <a:noFill/>
          </a:ln>
        </p:spPr>
      </p:pic>
      <p:pic>
        <p:nvPicPr>
          <p:cNvPr id="100" name="Shape 100"/>
          <p:cNvPicPr preferRelativeResize="0"/>
          <p:nvPr/>
        </p:nvPicPr>
        <p:blipFill rotWithShape="1">
          <a:blip r:embed="rId4">
            <a:alphaModFix/>
          </a:blip>
          <a:srcRect b="0" l="0" r="0" t="0"/>
          <a:stretch/>
        </p:blipFill>
        <p:spPr>
          <a:xfrm>
            <a:off x="4663400" y="2863650"/>
            <a:ext cx="4118049" cy="2142323"/>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 name="Shape 104"/>
        <p:cNvGrpSpPr/>
        <p:nvPr/>
      </p:nvGrpSpPr>
      <p:grpSpPr>
        <a:xfrm>
          <a:off x="0" y="0"/>
          <a:ext cx="0" cy="0"/>
          <a:chOff x="0" y="0"/>
          <a:chExt cx="0" cy="0"/>
        </a:xfrm>
      </p:grpSpPr>
      <p:sp>
        <p:nvSpPr>
          <p:cNvPr id="105" name="Shape 105"/>
          <p:cNvSpPr txBox="1"/>
          <p:nvPr>
            <p:ph type="title"/>
          </p:nvPr>
        </p:nvSpPr>
        <p:spPr>
          <a:xfrm>
            <a:off x="265500" y="103898"/>
            <a:ext cx="4045198" cy="1551900"/>
          </a:xfrm>
          <a:prstGeom prst="rect">
            <a:avLst/>
          </a:prstGeom>
          <a:noFill/>
          <a:ln>
            <a:noFill/>
          </a:ln>
        </p:spPr>
        <p:txBody>
          <a:bodyPr anchorCtr="0" anchor="b" bIns="91425" lIns="91425" rIns="91425" tIns="91425">
            <a:noAutofit/>
          </a:bodyPr>
          <a:lstStyle/>
          <a:p>
            <a:pPr indent="0" lvl="0" marL="0" marR="0" rtl="0" algn="ctr">
              <a:lnSpc>
                <a:spcPct val="100000"/>
              </a:lnSpc>
              <a:spcBef>
                <a:spcPts val="0"/>
              </a:spcBef>
              <a:spcAft>
                <a:spcPts val="0"/>
              </a:spcAft>
              <a:buClr>
                <a:schemeClr val="accent3"/>
              </a:buClr>
              <a:buSzPct val="25000"/>
              <a:buFont typeface="Alfa Slab One"/>
              <a:buNone/>
            </a:pPr>
            <a:r>
              <a:rPr b="0" i="0" lang="en" sz="3800" u="none" cap="none" strike="noStrike">
                <a:solidFill>
                  <a:srgbClr val="CC0000"/>
                </a:solidFill>
                <a:latin typeface="Alfa Slab One"/>
                <a:ea typeface="Alfa Slab One"/>
                <a:cs typeface="Alfa Slab One"/>
                <a:sym typeface="Alfa Slab One"/>
              </a:rPr>
              <a:t>Mounting Options</a:t>
            </a:r>
          </a:p>
        </p:txBody>
      </p:sp>
      <p:sp>
        <p:nvSpPr>
          <p:cNvPr id="106" name="Shape 106"/>
          <p:cNvSpPr txBox="1"/>
          <p:nvPr>
            <p:ph idx="1" type="subTitle"/>
          </p:nvPr>
        </p:nvSpPr>
        <p:spPr>
          <a:xfrm>
            <a:off x="265500" y="1608525"/>
            <a:ext cx="4182000" cy="1345500"/>
          </a:xfrm>
          <a:prstGeom prst="rect">
            <a:avLst/>
          </a:prstGeom>
          <a:noFill/>
          <a:ln>
            <a:noFill/>
          </a:ln>
        </p:spPr>
        <p:txBody>
          <a:bodyPr anchorCtr="0" anchor="t" bIns="91425" lIns="91425" rIns="91425" tIns="91425">
            <a:noAutofit/>
          </a:bodyPr>
          <a:lstStyle/>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Direct on wall mount</a:t>
            </a:r>
          </a:p>
          <a:p>
            <a:pPr indent="-228600" lvl="1" marL="9144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fixed height</a:t>
            </a:r>
          </a:p>
          <a:p>
            <a:pPr indent="-228600" lvl="1" marL="9144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$100-150</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Floor to wall mount (over existing chalkboards)</a:t>
            </a:r>
          </a:p>
          <a:p>
            <a:pPr indent="-228600" lvl="1" marL="9144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adjustable height</a:t>
            </a:r>
          </a:p>
          <a:p>
            <a:pPr indent="-228600" lvl="1" marL="9144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$300-500</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Mobile cart</a:t>
            </a:r>
          </a:p>
          <a:p>
            <a:pPr indent="-228600" lvl="1" marL="9144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adjustable height</a:t>
            </a:r>
          </a:p>
          <a:p>
            <a:pPr indent="-228600" lvl="1" marL="9144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$400-600</a:t>
            </a:r>
          </a:p>
        </p:txBody>
      </p:sp>
      <p:pic>
        <p:nvPicPr>
          <p:cNvPr id="107" name="Shape 107"/>
          <p:cNvPicPr preferRelativeResize="0"/>
          <p:nvPr/>
        </p:nvPicPr>
        <p:blipFill rotWithShape="1">
          <a:blip r:embed="rId3">
            <a:alphaModFix/>
          </a:blip>
          <a:srcRect b="0" l="0" r="0" t="0"/>
          <a:stretch/>
        </p:blipFill>
        <p:spPr>
          <a:xfrm>
            <a:off x="4778025" y="1413050"/>
            <a:ext cx="4262700" cy="231750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 name="Shape 111"/>
        <p:cNvGrpSpPr/>
        <p:nvPr/>
      </p:nvGrpSpPr>
      <p:grpSpPr>
        <a:xfrm>
          <a:off x="0" y="0"/>
          <a:ext cx="0" cy="0"/>
          <a:chOff x="0" y="0"/>
          <a:chExt cx="0" cy="0"/>
        </a:xfrm>
      </p:grpSpPr>
      <p:sp>
        <p:nvSpPr>
          <p:cNvPr id="112" name="Shape 112"/>
          <p:cNvSpPr txBox="1"/>
          <p:nvPr>
            <p:ph type="title"/>
          </p:nvPr>
        </p:nvSpPr>
        <p:spPr>
          <a:xfrm>
            <a:off x="265500" y="296050"/>
            <a:ext cx="4045198" cy="1251599"/>
          </a:xfrm>
          <a:prstGeom prst="rect">
            <a:avLst/>
          </a:prstGeom>
          <a:noFill/>
          <a:ln>
            <a:noFill/>
          </a:ln>
        </p:spPr>
        <p:txBody>
          <a:bodyPr anchorCtr="0" anchor="b" bIns="91425" lIns="91425" rIns="91425" tIns="91425">
            <a:noAutofit/>
          </a:bodyPr>
          <a:lstStyle/>
          <a:p>
            <a:pPr indent="0" lvl="0" marL="0" marR="0" rtl="0" algn="ctr">
              <a:lnSpc>
                <a:spcPct val="100000"/>
              </a:lnSpc>
              <a:spcBef>
                <a:spcPts val="0"/>
              </a:spcBef>
              <a:spcAft>
                <a:spcPts val="0"/>
              </a:spcAft>
              <a:buClr>
                <a:schemeClr val="accent3"/>
              </a:buClr>
              <a:buSzPct val="25000"/>
              <a:buFont typeface="Alfa Slab One"/>
              <a:buNone/>
            </a:pPr>
            <a:r>
              <a:rPr b="0" i="0" lang="en" sz="3800" u="none" cap="none" strike="noStrike">
                <a:solidFill>
                  <a:srgbClr val="CC0000"/>
                </a:solidFill>
                <a:latin typeface="Alfa Slab One"/>
                <a:ea typeface="Alfa Slab One"/>
                <a:cs typeface="Alfa Slab One"/>
                <a:sym typeface="Alfa Slab One"/>
              </a:rPr>
              <a:t>Document Cameras</a:t>
            </a:r>
          </a:p>
        </p:txBody>
      </p:sp>
      <p:sp>
        <p:nvSpPr>
          <p:cNvPr id="113" name="Shape 113"/>
          <p:cNvSpPr txBox="1"/>
          <p:nvPr>
            <p:ph idx="1" type="subTitle"/>
          </p:nvPr>
        </p:nvSpPr>
        <p:spPr>
          <a:xfrm>
            <a:off x="123050" y="1756225"/>
            <a:ext cx="4243800" cy="3148498"/>
          </a:xfrm>
          <a:prstGeom prst="rect">
            <a:avLst/>
          </a:prstGeom>
          <a:noFill/>
          <a:ln>
            <a:noFill/>
          </a:ln>
        </p:spPr>
        <p:txBody>
          <a:bodyPr anchorCtr="0" anchor="t" bIns="91425" lIns="91425" rIns="91425" tIns="91425">
            <a:noAutofit/>
          </a:bodyPr>
          <a:lstStyle/>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Auto/continuous focus</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Height adjustable</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Includes microphone (Skype)</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Works with Windows, Mac and Chromebooks</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Portable</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a:t>
            </a:r>
            <a:r>
              <a:rPr lang="en"/>
              <a:t>100</a:t>
            </a:r>
          </a:p>
        </p:txBody>
      </p:sp>
      <p:pic>
        <p:nvPicPr>
          <p:cNvPr id="114" name="Shape 114"/>
          <p:cNvPicPr preferRelativeResize="0"/>
          <p:nvPr/>
        </p:nvPicPr>
        <p:blipFill rotWithShape="1">
          <a:blip r:embed="rId3">
            <a:alphaModFix/>
          </a:blip>
          <a:srcRect b="0" l="0" r="0" t="0"/>
          <a:stretch/>
        </p:blipFill>
        <p:spPr>
          <a:xfrm>
            <a:off x="5155151" y="1276425"/>
            <a:ext cx="3350699" cy="232770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 name="Shape 118"/>
        <p:cNvGrpSpPr/>
        <p:nvPr/>
      </p:nvGrpSpPr>
      <p:grpSpPr>
        <a:xfrm>
          <a:off x="0" y="0"/>
          <a:ext cx="0" cy="0"/>
          <a:chOff x="0" y="0"/>
          <a:chExt cx="0" cy="0"/>
        </a:xfrm>
      </p:grpSpPr>
      <p:sp>
        <p:nvSpPr>
          <p:cNvPr id="119" name="Shape 119"/>
          <p:cNvSpPr txBox="1"/>
          <p:nvPr>
            <p:ph type="title"/>
          </p:nvPr>
        </p:nvSpPr>
        <p:spPr>
          <a:xfrm>
            <a:off x="265500" y="282573"/>
            <a:ext cx="4045198" cy="713700"/>
          </a:xfrm>
          <a:prstGeom prst="rect">
            <a:avLst/>
          </a:prstGeom>
          <a:noFill/>
          <a:ln>
            <a:noFill/>
          </a:ln>
        </p:spPr>
        <p:txBody>
          <a:bodyPr anchorCtr="0" anchor="b" bIns="91425" lIns="91425" rIns="91425" tIns="91425">
            <a:noAutofit/>
          </a:bodyPr>
          <a:lstStyle/>
          <a:p>
            <a:pPr indent="0" lvl="0" marL="0" marR="0" rtl="0" algn="ctr">
              <a:lnSpc>
                <a:spcPct val="100000"/>
              </a:lnSpc>
              <a:spcBef>
                <a:spcPts val="0"/>
              </a:spcBef>
              <a:spcAft>
                <a:spcPts val="0"/>
              </a:spcAft>
              <a:buClr>
                <a:schemeClr val="accent3"/>
              </a:buClr>
              <a:buSzPct val="25000"/>
              <a:buFont typeface="Alfa Slab One"/>
              <a:buNone/>
            </a:pPr>
            <a:r>
              <a:rPr b="0" i="0" lang="en" sz="3800" u="none" cap="none" strike="noStrike">
                <a:solidFill>
                  <a:srgbClr val="CC0000"/>
                </a:solidFill>
                <a:latin typeface="Alfa Slab One"/>
                <a:ea typeface="Alfa Slab One"/>
                <a:cs typeface="Alfa Slab One"/>
                <a:sym typeface="Alfa Slab One"/>
              </a:rPr>
              <a:t>Chromeboxes</a:t>
            </a:r>
          </a:p>
        </p:txBody>
      </p:sp>
      <p:sp>
        <p:nvSpPr>
          <p:cNvPr id="120" name="Shape 120"/>
          <p:cNvSpPr txBox="1"/>
          <p:nvPr>
            <p:ph idx="1" type="subTitle"/>
          </p:nvPr>
        </p:nvSpPr>
        <p:spPr>
          <a:xfrm>
            <a:off x="123075" y="1117350"/>
            <a:ext cx="4243800" cy="3148498"/>
          </a:xfrm>
          <a:prstGeom prst="rect">
            <a:avLst/>
          </a:prstGeom>
          <a:noFill/>
          <a:ln>
            <a:noFill/>
          </a:ln>
        </p:spPr>
        <p:txBody>
          <a:bodyPr anchorCtr="0" anchor="t" bIns="91425" lIns="91425" rIns="91425" tIns="91425">
            <a:noAutofit/>
          </a:bodyPr>
          <a:lstStyle/>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Connects to IFP Display (HDMI)</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Replaces Windows PC’s</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Exact same user experience as Chromebooks</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Wired or wireless capable</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No annual maintenance fees</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Remote management (GAFE)</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8 second bootup</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Wireless keyboard/mouse included</a:t>
            </a:r>
          </a:p>
          <a:p>
            <a:pPr indent="-228600" lvl="0" marL="457200" marR="0" rtl="0" algn="l">
              <a:lnSpc>
                <a:spcPct val="100000"/>
              </a:lnSpc>
              <a:spcBef>
                <a:spcPts val="0"/>
              </a:spcBef>
              <a:spcAft>
                <a:spcPts val="0"/>
              </a:spcAft>
              <a:buClr>
                <a:schemeClr val="dk2"/>
              </a:buClr>
              <a:buSzPct val="100000"/>
              <a:buFont typeface="Proxima Nova"/>
              <a:buChar char="●"/>
            </a:pPr>
            <a:r>
              <a:rPr b="0" i="0" lang="en" sz="1800" u="none" cap="none" strike="noStrike">
                <a:solidFill>
                  <a:schemeClr val="dk2"/>
                </a:solidFill>
                <a:latin typeface="Proxima Nova"/>
                <a:ea typeface="Proxima Nova"/>
                <a:cs typeface="Proxima Nova"/>
                <a:sym typeface="Proxima Nova"/>
              </a:rPr>
              <a:t>$249</a:t>
            </a:r>
          </a:p>
        </p:txBody>
      </p:sp>
      <p:pic>
        <p:nvPicPr>
          <p:cNvPr id="121" name="Shape 121"/>
          <p:cNvPicPr preferRelativeResize="0"/>
          <p:nvPr/>
        </p:nvPicPr>
        <p:blipFill rotWithShape="1">
          <a:blip r:embed="rId3">
            <a:alphaModFix/>
          </a:blip>
          <a:srcRect b="0" l="0" r="0" t="0"/>
          <a:stretch/>
        </p:blipFill>
        <p:spPr>
          <a:xfrm>
            <a:off x="5102975" y="1204473"/>
            <a:ext cx="3619800" cy="2286600"/>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