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3"/>
  </p:notesMasterIdLst>
  <p:handoutMasterIdLst>
    <p:handoutMasterId r:id="rId14"/>
  </p:handoutMasterIdLst>
  <p:sldIdLst>
    <p:sldId id="259" r:id="rId3"/>
    <p:sldId id="260" r:id="rId4"/>
    <p:sldId id="264" r:id="rId5"/>
    <p:sldId id="265" r:id="rId6"/>
    <p:sldId id="270" r:id="rId7"/>
    <p:sldId id="266" r:id="rId8"/>
    <p:sldId id="267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3" d="2"/>
        <a:sy n="3" d="2"/>
      </p:scale>
      <p:origin x="0" y="-50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 custT="1"/>
      <dgm:spPr/>
      <dgm:t>
        <a:bodyPr/>
        <a:lstStyle/>
        <a:p>
          <a:r>
            <a:rPr lang="en-US" sz="1600" b="1" dirty="0" smtClean="0"/>
            <a:t>School Connectivity</a:t>
          </a:r>
          <a:endParaRPr lang="en-US" sz="1600" b="1" dirty="0"/>
        </a:p>
      </dgm: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EFF2750D-B4B3-474C-8B62-8B638DC31F7E}">
      <dgm:prSet phldrT="[Text]"/>
      <dgm:spPr/>
      <dgm:t>
        <a:bodyPr/>
        <a:lstStyle/>
        <a:p>
          <a:r>
            <a:rPr lang="en-US" b="1" dirty="0" smtClean="0"/>
            <a:t>$475,000</a:t>
          </a:r>
          <a:endParaRPr lang="en-US" b="1" dirty="0"/>
        </a:p>
      </dgm: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/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 custT="1"/>
      <dgm:spPr/>
      <dgm:t>
        <a:bodyPr/>
        <a:lstStyle/>
        <a:p>
          <a:r>
            <a:rPr lang="en-US" sz="1600" b="1" dirty="0" smtClean="0"/>
            <a:t>Classroom Technology</a:t>
          </a:r>
          <a:endParaRPr lang="en-US" sz="1600" b="1" dirty="0"/>
        </a:p>
      </dgm: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99E0600D-9954-43F4-8926-13B8777FAAA1}">
      <dgm:prSet phldrT="[Text]"/>
      <dgm:spPr/>
      <dgm:t>
        <a:bodyPr/>
        <a:lstStyle/>
        <a:p>
          <a:r>
            <a:rPr lang="en-US" b="1" dirty="0" smtClean="0"/>
            <a:t>$1,016,820</a:t>
          </a:r>
          <a:endParaRPr lang="en-US" b="1" dirty="0"/>
        </a:p>
      </dgm: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/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 custT="1"/>
      <dgm:spPr/>
      <dgm:t>
        <a:bodyPr/>
        <a:lstStyle/>
        <a:p>
          <a:r>
            <a:rPr lang="en-US" sz="1600" b="1" dirty="0" smtClean="0"/>
            <a:t>High-Tech Security Features</a:t>
          </a:r>
          <a:endParaRPr lang="en-US" sz="1600" b="1" dirty="0"/>
        </a:p>
      </dgm: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50629C12-7464-4473-ADEF-1A284F8A9957}">
      <dgm:prSet phldrT="[Text]"/>
      <dgm:spPr/>
      <dgm:t>
        <a:bodyPr/>
        <a:lstStyle/>
        <a:p>
          <a:r>
            <a:rPr lang="en-US" b="1" dirty="0" smtClean="0"/>
            <a:t>$130,529</a:t>
          </a:r>
          <a:endParaRPr lang="en-US" b="1" dirty="0"/>
        </a:p>
      </dgm: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/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/>
        </a:p>
      </dgm:t>
    </dgm:pt>
    <dgm:pt modelId="{D039E080-7BC3-4F3E-B4B3-E8D59F896ECF}">
      <dgm:prSet phldrT="[Text]" custT="1"/>
      <dgm:spPr/>
      <dgm:t>
        <a:bodyPr/>
        <a:lstStyle/>
        <a:p>
          <a:r>
            <a:rPr lang="en-US" sz="1600" b="1" dirty="0" smtClean="0"/>
            <a:t>Total Allocation</a:t>
          </a:r>
          <a:endParaRPr lang="en-US" sz="1600" b="1" dirty="0"/>
        </a:p>
      </dgm:t>
    </dgm:pt>
    <dgm:pt modelId="{3B925C60-23FD-437F-9D55-A50222C4B2C0}" type="parTrans" cxnId="{4FC38C2F-BF5C-4173-83F0-26067DB6E05E}">
      <dgm:prSet/>
      <dgm:spPr/>
      <dgm:t>
        <a:bodyPr/>
        <a:lstStyle/>
        <a:p>
          <a:endParaRPr lang="en-US"/>
        </a:p>
      </dgm:t>
    </dgm:pt>
    <dgm:pt modelId="{1024D7EA-036E-441D-848A-AE71610E4417}" type="sibTrans" cxnId="{4FC38C2F-BF5C-4173-83F0-26067DB6E05E}">
      <dgm:prSet/>
      <dgm:spPr/>
      <dgm:t>
        <a:bodyPr/>
        <a:lstStyle/>
        <a:p>
          <a:endParaRPr lang="en-US"/>
        </a:p>
      </dgm:t>
    </dgm:pt>
    <dgm:pt modelId="{9AE64C87-D98A-4A04-BC6B-64ED49F0222F}">
      <dgm:prSet phldrT="[Text]"/>
      <dgm:spPr/>
      <dgm:t>
        <a:bodyPr/>
        <a:lstStyle/>
        <a:p>
          <a:r>
            <a:rPr lang="en-US" b="1" dirty="0" smtClean="0"/>
            <a:t>$1,622,349</a:t>
          </a:r>
          <a:endParaRPr lang="en-US" b="1" dirty="0"/>
        </a:p>
      </dgm:t>
    </dgm:pt>
    <dgm:pt modelId="{1FE88F31-A4BA-4F20-BEE2-51A72D69B51E}" type="parTrans" cxnId="{CF570855-6E35-44BC-AE17-489D73743C2E}">
      <dgm:prSet/>
      <dgm:spPr/>
      <dgm:t>
        <a:bodyPr/>
        <a:lstStyle/>
        <a:p>
          <a:endParaRPr lang="en-US"/>
        </a:p>
      </dgm:t>
    </dgm:pt>
    <dgm:pt modelId="{3A61F4AB-D62A-4441-9CDB-E730C6D36EF9}" type="sibTrans" cxnId="{CF570855-6E35-44BC-AE17-489D73743C2E}">
      <dgm:prSet/>
      <dgm:spPr/>
      <dgm:t>
        <a:bodyPr/>
        <a:lstStyle/>
        <a:p>
          <a:endParaRPr lang="en-US"/>
        </a:p>
      </dgm:t>
    </dgm:pt>
    <dgm:pt modelId="{36B288DE-97BB-4B5C-A8AE-DF5B16729C07}">
      <dgm:prSet phldrT="[Text]"/>
      <dgm:spPr/>
      <dgm:t>
        <a:bodyPr/>
        <a:lstStyle/>
        <a:p>
          <a:r>
            <a:rPr lang="en-US" b="1" dirty="0" smtClean="0"/>
            <a:t>Professional Development, Tech Support, Maintenance &amp; Replacement</a:t>
          </a:r>
          <a:endParaRPr lang="en-US" b="1" dirty="0"/>
        </a:p>
      </dgm:t>
    </dgm:pt>
    <dgm:pt modelId="{A5EA4761-B6C6-4A82-B281-C82CFD9FF8AE}" type="parTrans" cxnId="{860F5ECE-A4E9-4864-957A-3956C62440A7}">
      <dgm:prSet/>
      <dgm:spPr/>
      <dgm:t>
        <a:bodyPr/>
        <a:lstStyle/>
        <a:p>
          <a:endParaRPr lang="en-US"/>
        </a:p>
      </dgm:t>
    </dgm:pt>
    <dgm:pt modelId="{98E78349-81C3-4415-80C2-779E6B9A516A}" type="sibTrans" cxnId="{860F5ECE-A4E9-4864-957A-3956C62440A7}">
      <dgm:prSet/>
      <dgm:spPr/>
      <dgm:t>
        <a:bodyPr/>
        <a:lstStyle/>
        <a:p>
          <a:endParaRPr lang="en-US"/>
        </a:p>
      </dgm:t>
    </dgm:pt>
    <dgm:pt modelId="{34238BF6-3951-46E0-B5C3-89E96E12D055}">
      <dgm:prSet phldrT="[Text]" custT="1"/>
      <dgm:spPr/>
      <dgm:t>
        <a:bodyPr/>
        <a:lstStyle/>
        <a:p>
          <a:r>
            <a:rPr lang="en-US" sz="1600" b="1" dirty="0" smtClean="0"/>
            <a:t>District Budget and Grants</a:t>
          </a:r>
          <a:endParaRPr lang="en-US" sz="1600" b="1" dirty="0"/>
        </a:p>
      </dgm:t>
    </dgm:pt>
    <dgm:pt modelId="{4C1B182C-FA74-40FC-9CD1-A1D13CD4439E}" type="parTrans" cxnId="{6118642D-8F0E-4733-82FA-ABDDE1497329}">
      <dgm:prSet/>
      <dgm:spPr/>
      <dgm:t>
        <a:bodyPr/>
        <a:lstStyle/>
        <a:p>
          <a:endParaRPr lang="en-US"/>
        </a:p>
      </dgm:t>
    </dgm:pt>
    <dgm:pt modelId="{22A3698B-8A64-4F56-82BF-F062CB34A4A2}" type="sibTrans" cxnId="{6118642D-8F0E-4733-82FA-ABDDE1497329}">
      <dgm:prSet/>
      <dgm:spPr/>
      <dgm:t>
        <a:bodyPr/>
        <a:lstStyle/>
        <a:p>
          <a:endParaRPr lang="en-US"/>
        </a:p>
      </dgm:t>
    </dgm:pt>
    <dgm:pt modelId="{95D47AD2-E704-4D7A-9BE5-11CD52094E57}" type="pres">
      <dgm:prSet presAssocID="{3F442EA2-39BA-4C9A-AD59-755D4917D5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16DDC7-128A-43D1-8F10-65F4FF4F00A5}" type="pres">
      <dgm:prSet presAssocID="{4DF9FE7B-F642-4898-A360-D4E3814E1A3D}" presName="root" presStyleCnt="0"/>
      <dgm:spPr/>
    </dgm:pt>
    <dgm:pt modelId="{1F87CFCD-BD77-4849-877A-0615B2C7E6FF}" type="pres">
      <dgm:prSet presAssocID="{4DF9FE7B-F642-4898-A360-D4E3814E1A3D}" presName="rootComposite" presStyleCnt="0"/>
      <dgm:spPr/>
    </dgm:pt>
    <dgm:pt modelId="{90F52CF9-2D3C-47C2-A49B-4083163C57B8}" type="pres">
      <dgm:prSet presAssocID="{4DF9FE7B-F642-4898-A360-D4E3814E1A3D}" presName="rootText" presStyleLbl="node1" presStyleIdx="0" presStyleCnt="5"/>
      <dgm:spPr/>
      <dgm:t>
        <a:bodyPr/>
        <a:lstStyle/>
        <a:p>
          <a:endParaRPr lang="en-US"/>
        </a:p>
      </dgm:t>
    </dgm:pt>
    <dgm:pt modelId="{584CAD78-7387-4D43-B1DA-C3A44AA09575}" type="pres">
      <dgm:prSet presAssocID="{4DF9FE7B-F642-4898-A360-D4E3814E1A3D}" presName="rootConnector" presStyleLbl="node1" presStyleIdx="0" presStyleCnt="5"/>
      <dgm:spPr/>
      <dgm:t>
        <a:bodyPr/>
        <a:lstStyle/>
        <a:p>
          <a:endParaRPr lang="en-US"/>
        </a:p>
      </dgm:t>
    </dgm:pt>
    <dgm:pt modelId="{469AA45D-B65F-4C65-8674-A0309762EC95}" type="pres">
      <dgm:prSet presAssocID="{4DF9FE7B-F642-4898-A360-D4E3814E1A3D}" presName="childShape" presStyleCnt="0"/>
      <dgm:spPr/>
    </dgm:pt>
    <dgm:pt modelId="{0EAA575D-071F-4DB8-A927-71E8034289DD}" type="pres">
      <dgm:prSet presAssocID="{AEBC78E6-CDDC-4C8F-A157-3C51E907FACD}" presName="Name13" presStyleLbl="parChTrans1D2" presStyleIdx="0" presStyleCnt="5"/>
      <dgm:spPr/>
      <dgm:t>
        <a:bodyPr/>
        <a:lstStyle/>
        <a:p>
          <a:endParaRPr lang="en-US"/>
        </a:p>
      </dgm:t>
    </dgm:pt>
    <dgm:pt modelId="{55481FF7-E890-409D-806D-770EC7990AB5}" type="pres">
      <dgm:prSet presAssocID="{EFF2750D-B4B3-474C-8B62-8B638DC31F7E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14BF9-FF43-47D6-8E6A-BD9F60553FE0}" type="pres">
      <dgm:prSet presAssocID="{3929B1E1-4BC4-4C73-ABE8-27CEF96A3652}" presName="root" presStyleCnt="0"/>
      <dgm:spPr/>
    </dgm:pt>
    <dgm:pt modelId="{6EEB7C04-6881-4559-9FC3-90261A080A6D}" type="pres">
      <dgm:prSet presAssocID="{3929B1E1-4BC4-4C73-ABE8-27CEF96A3652}" presName="rootComposite" presStyleCnt="0"/>
      <dgm:spPr/>
    </dgm:pt>
    <dgm:pt modelId="{74DE45AA-D193-4416-B820-AE815FF7463B}" type="pres">
      <dgm:prSet presAssocID="{3929B1E1-4BC4-4C73-ABE8-27CEF96A3652}" presName="rootText" presStyleLbl="node1" presStyleIdx="1" presStyleCnt="5"/>
      <dgm:spPr/>
      <dgm:t>
        <a:bodyPr/>
        <a:lstStyle/>
        <a:p>
          <a:endParaRPr lang="en-US"/>
        </a:p>
      </dgm:t>
    </dgm:pt>
    <dgm:pt modelId="{694BD76C-C6E9-432A-93BA-6419B00204EB}" type="pres">
      <dgm:prSet presAssocID="{3929B1E1-4BC4-4C73-ABE8-27CEF96A3652}" presName="rootConnector" presStyleLbl="node1" presStyleIdx="1" presStyleCnt="5"/>
      <dgm:spPr/>
      <dgm:t>
        <a:bodyPr/>
        <a:lstStyle/>
        <a:p>
          <a:endParaRPr lang="en-US"/>
        </a:p>
      </dgm:t>
    </dgm:pt>
    <dgm:pt modelId="{D30DC987-AAD1-4E50-A7B5-0205202149CE}" type="pres">
      <dgm:prSet presAssocID="{3929B1E1-4BC4-4C73-ABE8-27CEF96A3652}" presName="childShape" presStyleCnt="0"/>
      <dgm:spPr/>
    </dgm:pt>
    <dgm:pt modelId="{27F5B381-B7D2-4325-B96D-E1317C3A7C8F}" type="pres">
      <dgm:prSet presAssocID="{BE23F476-2C5C-42ED-BF2B-CD5FC7ADDDF6}" presName="Name13" presStyleLbl="parChTrans1D2" presStyleIdx="1" presStyleCnt="5"/>
      <dgm:spPr/>
      <dgm:t>
        <a:bodyPr/>
        <a:lstStyle/>
        <a:p>
          <a:endParaRPr lang="en-US"/>
        </a:p>
      </dgm:t>
    </dgm:pt>
    <dgm:pt modelId="{56BF6640-29A3-4181-BBDD-7D67944D75AC}" type="pres">
      <dgm:prSet presAssocID="{99E0600D-9954-43F4-8926-13B8777FAAA1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226F3-4ECB-468C-9F18-7B73174F43D0}" type="pres">
      <dgm:prSet presAssocID="{60CDF8D0-D4FC-4467-A51E-79C5A58B0B2C}" presName="root" presStyleCnt="0"/>
      <dgm:spPr/>
    </dgm:pt>
    <dgm:pt modelId="{C7ED6CCE-796E-42B0-B09F-A411B911094A}" type="pres">
      <dgm:prSet presAssocID="{60CDF8D0-D4FC-4467-A51E-79C5A58B0B2C}" presName="rootComposite" presStyleCnt="0"/>
      <dgm:spPr/>
    </dgm:pt>
    <dgm:pt modelId="{F577928E-56E5-403D-9B83-51F738AADF37}" type="pres">
      <dgm:prSet presAssocID="{60CDF8D0-D4FC-4467-A51E-79C5A58B0B2C}" presName="rootText" presStyleLbl="node1" presStyleIdx="2" presStyleCnt="5"/>
      <dgm:spPr/>
      <dgm:t>
        <a:bodyPr/>
        <a:lstStyle/>
        <a:p>
          <a:endParaRPr lang="en-US"/>
        </a:p>
      </dgm:t>
    </dgm:pt>
    <dgm:pt modelId="{9FDD4F87-0638-4778-94CE-593777070DF8}" type="pres">
      <dgm:prSet presAssocID="{60CDF8D0-D4FC-4467-A51E-79C5A58B0B2C}" presName="rootConnector" presStyleLbl="node1" presStyleIdx="2" presStyleCnt="5"/>
      <dgm:spPr/>
      <dgm:t>
        <a:bodyPr/>
        <a:lstStyle/>
        <a:p>
          <a:endParaRPr lang="en-US"/>
        </a:p>
      </dgm:t>
    </dgm:pt>
    <dgm:pt modelId="{7620B3A8-0150-4B10-85D8-BD6F4AFA6620}" type="pres">
      <dgm:prSet presAssocID="{60CDF8D0-D4FC-4467-A51E-79C5A58B0B2C}" presName="childShape" presStyleCnt="0"/>
      <dgm:spPr/>
    </dgm:pt>
    <dgm:pt modelId="{29868F55-D44A-417D-9840-982D7E211B22}" type="pres">
      <dgm:prSet presAssocID="{9D1CB46C-0CFA-4B27-9224-267431FBD094}" presName="Name13" presStyleLbl="parChTrans1D2" presStyleIdx="2" presStyleCnt="5"/>
      <dgm:spPr/>
      <dgm:t>
        <a:bodyPr/>
        <a:lstStyle/>
        <a:p>
          <a:endParaRPr lang="en-US"/>
        </a:p>
      </dgm:t>
    </dgm:pt>
    <dgm:pt modelId="{3384D49B-16CE-4213-AF75-DE271DE76D1D}" type="pres">
      <dgm:prSet presAssocID="{50629C12-7464-4473-ADEF-1A284F8A9957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399EF-7FD4-4615-87D8-BC96542AED0A}" type="pres">
      <dgm:prSet presAssocID="{D039E080-7BC3-4F3E-B4B3-E8D59F896ECF}" presName="root" presStyleCnt="0"/>
      <dgm:spPr/>
    </dgm:pt>
    <dgm:pt modelId="{7997F924-8493-483B-AADE-62D28D4BDB9C}" type="pres">
      <dgm:prSet presAssocID="{D039E080-7BC3-4F3E-B4B3-E8D59F896ECF}" presName="rootComposite" presStyleCnt="0"/>
      <dgm:spPr/>
    </dgm:pt>
    <dgm:pt modelId="{50FB8221-5A08-4FA4-925A-FFB4061F7B16}" type="pres">
      <dgm:prSet presAssocID="{D039E080-7BC3-4F3E-B4B3-E8D59F896ECF}" presName="rootText" presStyleLbl="node1" presStyleIdx="3" presStyleCnt="5"/>
      <dgm:spPr/>
      <dgm:t>
        <a:bodyPr/>
        <a:lstStyle/>
        <a:p>
          <a:endParaRPr lang="en-US"/>
        </a:p>
      </dgm:t>
    </dgm:pt>
    <dgm:pt modelId="{45E502BA-A3E4-4AC8-9DB2-A5DCD270547A}" type="pres">
      <dgm:prSet presAssocID="{D039E080-7BC3-4F3E-B4B3-E8D59F896ECF}" presName="rootConnector" presStyleLbl="node1" presStyleIdx="3" presStyleCnt="5"/>
      <dgm:spPr/>
      <dgm:t>
        <a:bodyPr/>
        <a:lstStyle/>
        <a:p>
          <a:endParaRPr lang="en-US"/>
        </a:p>
      </dgm:t>
    </dgm:pt>
    <dgm:pt modelId="{DC8BD8B1-7351-42B0-BE11-D2A49F11D095}" type="pres">
      <dgm:prSet presAssocID="{D039E080-7BC3-4F3E-B4B3-E8D59F896ECF}" presName="childShape" presStyleCnt="0"/>
      <dgm:spPr/>
    </dgm:pt>
    <dgm:pt modelId="{4A580C51-E6C8-44A1-82D3-4281FC8F9131}" type="pres">
      <dgm:prSet presAssocID="{1FE88F31-A4BA-4F20-BEE2-51A72D69B51E}" presName="Name13" presStyleLbl="parChTrans1D2" presStyleIdx="3" presStyleCnt="5"/>
      <dgm:spPr/>
      <dgm:t>
        <a:bodyPr/>
        <a:lstStyle/>
        <a:p>
          <a:endParaRPr lang="en-US"/>
        </a:p>
      </dgm:t>
    </dgm:pt>
    <dgm:pt modelId="{3C63F246-C4C0-4264-AB74-61213A999D10}" type="pres">
      <dgm:prSet presAssocID="{9AE64C87-D98A-4A04-BC6B-64ED49F0222F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64F9E-E884-41D5-BD23-8299D9FDEDF4}" type="pres">
      <dgm:prSet presAssocID="{36B288DE-97BB-4B5C-A8AE-DF5B16729C07}" presName="root" presStyleCnt="0"/>
      <dgm:spPr/>
    </dgm:pt>
    <dgm:pt modelId="{174BCCEB-89B9-422A-9DB8-D2EA39A16025}" type="pres">
      <dgm:prSet presAssocID="{36B288DE-97BB-4B5C-A8AE-DF5B16729C07}" presName="rootComposite" presStyleCnt="0"/>
      <dgm:spPr/>
    </dgm:pt>
    <dgm:pt modelId="{C2D6785A-C248-4280-B8F2-B46EFCE1991F}" type="pres">
      <dgm:prSet presAssocID="{36B288DE-97BB-4B5C-A8AE-DF5B16729C07}" presName="rootText" presStyleLbl="node1" presStyleIdx="4" presStyleCnt="5"/>
      <dgm:spPr/>
      <dgm:t>
        <a:bodyPr/>
        <a:lstStyle/>
        <a:p>
          <a:endParaRPr lang="en-US"/>
        </a:p>
      </dgm:t>
    </dgm:pt>
    <dgm:pt modelId="{11CCB2C6-6F9E-4FE2-B625-5BC891248C44}" type="pres">
      <dgm:prSet presAssocID="{36B288DE-97BB-4B5C-A8AE-DF5B16729C07}" presName="rootConnector" presStyleLbl="node1" presStyleIdx="4" presStyleCnt="5"/>
      <dgm:spPr/>
      <dgm:t>
        <a:bodyPr/>
        <a:lstStyle/>
        <a:p>
          <a:endParaRPr lang="en-US"/>
        </a:p>
      </dgm:t>
    </dgm:pt>
    <dgm:pt modelId="{DDBAFECC-A87B-4207-9EB9-DB6EECFBE3C4}" type="pres">
      <dgm:prSet presAssocID="{36B288DE-97BB-4B5C-A8AE-DF5B16729C07}" presName="childShape" presStyleCnt="0"/>
      <dgm:spPr/>
    </dgm:pt>
    <dgm:pt modelId="{FB7E73AA-A09F-4A96-A1A3-288F3677AD25}" type="pres">
      <dgm:prSet presAssocID="{4C1B182C-FA74-40FC-9CD1-A1D13CD4439E}" presName="Name13" presStyleLbl="parChTrans1D2" presStyleIdx="4" presStyleCnt="5"/>
      <dgm:spPr/>
      <dgm:t>
        <a:bodyPr/>
        <a:lstStyle/>
        <a:p>
          <a:endParaRPr lang="en-US"/>
        </a:p>
      </dgm:t>
    </dgm:pt>
    <dgm:pt modelId="{468588A2-9C26-494C-A4A5-8EB02421C327}" type="pres">
      <dgm:prSet presAssocID="{34238BF6-3951-46E0-B5C3-89E96E12D05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8CBD86D7-B912-44E2-A5BD-34C1EB002294}" type="presOf" srcId="{34238BF6-3951-46E0-B5C3-89E96E12D055}" destId="{468588A2-9C26-494C-A4A5-8EB02421C327}" srcOrd="0" destOrd="0" presId="urn:microsoft.com/office/officeart/2005/8/layout/hierarchy3"/>
    <dgm:cxn modelId="{38B2325E-7095-429F-9E30-7F1A58ABD13C}" type="presOf" srcId="{D039E080-7BC3-4F3E-B4B3-E8D59F896ECF}" destId="{45E502BA-A3E4-4AC8-9DB2-A5DCD270547A}" srcOrd="1" destOrd="0" presId="urn:microsoft.com/office/officeart/2005/8/layout/hierarchy3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9B55589F-3E7C-4F4A-B0FD-8751CEB09E92}" type="presOf" srcId="{D039E080-7BC3-4F3E-B4B3-E8D59F896ECF}" destId="{50FB8221-5A08-4FA4-925A-FFB4061F7B16}" srcOrd="0" destOrd="0" presId="urn:microsoft.com/office/officeart/2005/8/layout/hierarchy3"/>
    <dgm:cxn modelId="{0C1890DA-DAED-4D2F-A317-B1244C109893}" type="presOf" srcId="{60CDF8D0-D4FC-4467-A51E-79C5A58B0B2C}" destId="{F577928E-56E5-403D-9B83-51F738AADF37}" srcOrd="0" destOrd="0" presId="urn:microsoft.com/office/officeart/2005/8/layout/hierarchy3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851FFCA2-3735-4D9D-A0E3-93EDC982F61F}" type="presOf" srcId="{4DF9FE7B-F642-4898-A360-D4E3814E1A3D}" destId="{90F52CF9-2D3C-47C2-A49B-4083163C57B8}" srcOrd="0" destOrd="0" presId="urn:microsoft.com/office/officeart/2005/8/layout/hierarchy3"/>
    <dgm:cxn modelId="{860F5ECE-A4E9-4864-957A-3956C62440A7}" srcId="{3F442EA2-39BA-4C9A-AD59-755D4917D532}" destId="{36B288DE-97BB-4B5C-A8AE-DF5B16729C07}" srcOrd="4" destOrd="0" parTransId="{A5EA4761-B6C6-4A82-B281-C82CFD9FF8AE}" sibTransId="{98E78349-81C3-4415-80C2-779E6B9A516A}"/>
    <dgm:cxn modelId="{6118642D-8F0E-4733-82FA-ABDDE1497329}" srcId="{36B288DE-97BB-4B5C-A8AE-DF5B16729C07}" destId="{34238BF6-3951-46E0-B5C3-89E96E12D055}" srcOrd="0" destOrd="0" parTransId="{4C1B182C-FA74-40FC-9CD1-A1D13CD4439E}" sibTransId="{22A3698B-8A64-4F56-82BF-F062CB34A4A2}"/>
    <dgm:cxn modelId="{7E0D6ED3-F333-413C-9F63-46139CEF353A}" type="presOf" srcId="{60CDF8D0-D4FC-4467-A51E-79C5A58B0B2C}" destId="{9FDD4F87-0638-4778-94CE-593777070DF8}" srcOrd="1" destOrd="0" presId="urn:microsoft.com/office/officeart/2005/8/layout/hierarchy3"/>
    <dgm:cxn modelId="{DBEF80C7-ED0D-4AA3-804F-F5302B80D08E}" type="presOf" srcId="{50629C12-7464-4473-ADEF-1A284F8A9957}" destId="{3384D49B-16CE-4213-AF75-DE271DE76D1D}" srcOrd="0" destOrd="0" presId="urn:microsoft.com/office/officeart/2005/8/layout/hierarchy3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CF570855-6E35-44BC-AE17-489D73743C2E}" srcId="{D039E080-7BC3-4F3E-B4B3-E8D59F896ECF}" destId="{9AE64C87-D98A-4A04-BC6B-64ED49F0222F}" srcOrd="0" destOrd="0" parTransId="{1FE88F31-A4BA-4F20-BEE2-51A72D69B51E}" sibTransId="{3A61F4AB-D62A-4441-9CDB-E730C6D36EF9}"/>
    <dgm:cxn modelId="{97FFE2B4-14EF-4D28-9EBE-BF2AC1440EF3}" type="presOf" srcId="{AEBC78E6-CDDC-4C8F-A157-3C51E907FACD}" destId="{0EAA575D-071F-4DB8-A927-71E8034289DD}" srcOrd="0" destOrd="0" presId="urn:microsoft.com/office/officeart/2005/8/layout/hierarchy3"/>
    <dgm:cxn modelId="{64D72D12-FE32-4D4C-937A-D0527729AD17}" type="presOf" srcId="{EFF2750D-B4B3-474C-8B62-8B638DC31F7E}" destId="{55481FF7-E890-409D-806D-770EC7990AB5}" srcOrd="0" destOrd="0" presId="urn:microsoft.com/office/officeart/2005/8/layout/hierarchy3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088A8BAA-DFB6-415B-959A-885B317C5A08}" type="presOf" srcId="{4C1B182C-FA74-40FC-9CD1-A1D13CD4439E}" destId="{FB7E73AA-A09F-4A96-A1A3-288F3677AD25}" srcOrd="0" destOrd="0" presId="urn:microsoft.com/office/officeart/2005/8/layout/hierarchy3"/>
    <dgm:cxn modelId="{7652F42C-EA60-4D33-B60D-8A0A60F19CB5}" type="presOf" srcId="{3929B1E1-4BC4-4C73-ABE8-27CEF96A3652}" destId="{694BD76C-C6E9-432A-93BA-6419B00204EB}" srcOrd="1" destOrd="0" presId="urn:microsoft.com/office/officeart/2005/8/layout/hierarchy3"/>
    <dgm:cxn modelId="{5C2073DB-4391-4BD0-848F-0A28F9570300}" type="presOf" srcId="{3929B1E1-4BC4-4C73-ABE8-27CEF96A3652}" destId="{74DE45AA-D193-4416-B820-AE815FF7463B}" srcOrd="0" destOrd="0" presId="urn:microsoft.com/office/officeart/2005/8/layout/hierarchy3"/>
    <dgm:cxn modelId="{144E9FDA-FFB9-4EDD-84E1-8FFAF6D954DD}" type="presOf" srcId="{BE23F476-2C5C-42ED-BF2B-CD5FC7ADDDF6}" destId="{27F5B381-B7D2-4325-B96D-E1317C3A7C8F}" srcOrd="0" destOrd="0" presId="urn:microsoft.com/office/officeart/2005/8/layout/hierarchy3"/>
    <dgm:cxn modelId="{C0A915F5-29C0-43BB-8CDB-447EC8055BDA}" type="presOf" srcId="{36B288DE-97BB-4B5C-A8AE-DF5B16729C07}" destId="{C2D6785A-C248-4280-B8F2-B46EFCE1991F}" srcOrd="0" destOrd="0" presId="urn:microsoft.com/office/officeart/2005/8/layout/hierarchy3"/>
    <dgm:cxn modelId="{96925684-AC42-4A06-8B5D-FF69CBBB176A}" type="presOf" srcId="{36B288DE-97BB-4B5C-A8AE-DF5B16729C07}" destId="{11CCB2C6-6F9E-4FE2-B625-5BC891248C44}" srcOrd="1" destOrd="0" presId="urn:microsoft.com/office/officeart/2005/8/layout/hierarchy3"/>
    <dgm:cxn modelId="{4FC38C2F-BF5C-4173-83F0-26067DB6E05E}" srcId="{3F442EA2-39BA-4C9A-AD59-755D4917D532}" destId="{D039E080-7BC3-4F3E-B4B3-E8D59F896ECF}" srcOrd="3" destOrd="0" parTransId="{3B925C60-23FD-437F-9D55-A50222C4B2C0}" sibTransId="{1024D7EA-036E-441D-848A-AE71610E4417}"/>
    <dgm:cxn modelId="{B5F7261D-5E12-4E18-93AB-14A5AFCE7CD6}" type="presOf" srcId="{3F442EA2-39BA-4C9A-AD59-755D4917D532}" destId="{95D47AD2-E704-4D7A-9BE5-11CD52094E57}" srcOrd="0" destOrd="0" presId="urn:microsoft.com/office/officeart/2005/8/layout/hierarchy3"/>
    <dgm:cxn modelId="{AE4F5F9E-E0DB-4AEB-BFC4-4915450320A7}" type="presOf" srcId="{1FE88F31-A4BA-4F20-BEE2-51A72D69B51E}" destId="{4A580C51-E6C8-44A1-82D3-4281FC8F9131}" srcOrd="0" destOrd="0" presId="urn:microsoft.com/office/officeart/2005/8/layout/hierarchy3"/>
    <dgm:cxn modelId="{5533F5C2-E233-4B2E-82F2-1E167A3C3360}" type="presOf" srcId="{4DF9FE7B-F642-4898-A360-D4E3814E1A3D}" destId="{584CAD78-7387-4D43-B1DA-C3A44AA09575}" srcOrd="1" destOrd="0" presId="urn:microsoft.com/office/officeart/2005/8/layout/hierarchy3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E4A4C49B-B1F7-43CF-978B-4929869F36D2}" type="presOf" srcId="{9AE64C87-D98A-4A04-BC6B-64ED49F0222F}" destId="{3C63F246-C4C0-4264-AB74-61213A999D10}" srcOrd="0" destOrd="0" presId="urn:microsoft.com/office/officeart/2005/8/layout/hierarchy3"/>
    <dgm:cxn modelId="{76ED478C-129F-4CFE-8CD3-9592F1ADC8EE}" type="presOf" srcId="{9D1CB46C-0CFA-4B27-9224-267431FBD094}" destId="{29868F55-D44A-417D-9840-982D7E211B22}" srcOrd="0" destOrd="0" presId="urn:microsoft.com/office/officeart/2005/8/layout/hierarchy3"/>
    <dgm:cxn modelId="{B9DD84AF-46FB-42BF-90BF-7CF14691417A}" type="presOf" srcId="{99E0600D-9954-43F4-8926-13B8777FAAA1}" destId="{56BF6640-29A3-4181-BBDD-7D67944D75AC}" srcOrd="0" destOrd="0" presId="urn:microsoft.com/office/officeart/2005/8/layout/hierarchy3"/>
    <dgm:cxn modelId="{E1EADA1C-C4DD-47E6-96B4-8A97C6C51F12}" type="presParOf" srcId="{95D47AD2-E704-4D7A-9BE5-11CD52094E57}" destId="{7C16DDC7-128A-43D1-8F10-65F4FF4F00A5}" srcOrd="0" destOrd="0" presId="urn:microsoft.com/office/officeart/2005/8/layout/hierarchy3"/>
    <dgm:cxn modelId="{575D55FC-F5CD-4027-9EF6-C17DBB585616}" type="presParOf" srcId="{7C16DDC7-128A-43D1-8F10-65F4FF4F00A5}" destId="{1F87CFCD-BD77-4849-877A-0615B2C7E6FF}" srcOrd="0" destOrd="0" presId="urn:microsoft.com/office/officeart/2005/8/layout/hierarchy3"/>
    <dgm:cxn modelId="{32070835-B646-446C-B40B-2BC7B2D2BE51}" type="presParOf" srcId="{1F87CFCD-BD77-4849-877A-0615B2C7E6FF}" destId="{90F52CF9-2D3C-47C2-A49B-4083163C57B8}" srcOrd="0" destOrd="0" presId="urn:microsoft.com/office/officeart/2005/8/layout/hierarchy3"/>
    <dgm:cxn modelId="{AB0F6F65-8F5D-4670-88EF-27CF4DE2FD65}" type="presParOf" srcId="{1F87CFCD-BD77-4849-877A-0615B2C7E6FF}" destId="{584CAD78-7387-4D43-B1DA-C3A44AA09575}" srcOrd="1" destOrd="0" presId="urn:microsoft.com/office/officeart/2005/8/layout/hierarchy3"/>
    <dgm:cxn modelId="{2E3E8951-537F-46EB-9110-700B242912CE}" type="presParOf" srcId="{7C16DDC7-128A-43D1-8F10-65F4FF4F00A5}" destId="{469AA45D-B65F-4C65-8674-A0309762EC95}" srcOrd="1" destOrd="0" presId="urn:microsoft.com/office/officeart/2005/8/layout/hierarchy3"/>
    <dgm:cxn modelId="{9DDF4EF7-D749-46BD-978B-E5A24BA48FFE}" type="presParOf" srcId="{469AA45D-B65F-4C65-8674-A0309762EC95}" destId="{0EAA575D-071F-4DB8-A927-71E8034289DD}" srcOrd="0" destOrd="0" presId="urn:microsoft.com/office/officeart/2005/8/layout/hierarchy3"/>
    <dgm:cxn modelId="{39CEF864-EEE6-47FD-8B6D-50048B324069}" type="presParOf" srcId="{469AA45D-B65F-4C65-8674-A0309762EC95}" destId="{55481FF7-E890-409D-806D-770EC7990AB5}" srcOrd="1" destOrd="0" presId="urn:microsoft.com/office/officeart/2005/8/layout/hierarchy3"/>
    <dgm:cxn modelId="{1FE61A7E-22FD-448B-A10F-C1B498F16A91}" type="presParOf" srcId="{95D47AD2-E704-4D7A-9BE5-11CD52094E57}" destId="{E3514BF9-FF43-47D6-8E6A-BD9F60553FE0}" srcOrd="1" destOrd="0" presId="urn:microsoft.com/office/officeart/2005/8/layout/hierarchy3"/>
    <dgm:cxn modelId="{98B87C63-2884-4DC7-A1CD-CC5D7B1F98BA}" type="presParOf" srcId="{E3514BF9-FF43-47D6-8E6A-BD9F60553FE0}" destId="{6EEB7C04-6881-4559-9FC3-90261A080A6D}" srcOrd="0" destOrd="0" presId="urn:microsoft.com/office/officeart/2005/8/layout/hierarchy3"/>
    <dgm:cxn modelId="{2ABBA440-C6A1-44FE-ADD0-4BC691032EEB}" type="presParOf" srcId="{6EEB7C04-6881-4559-9FC3-90261A080A6D}" destId="{74DE45AA-D193-4416-B820-AE815FF7463B}" srcOrd="0" destOrd="0" presId="urn:microsoft.com/office/officeart/2005/8/layout/hierarchy3"/>
    <dgm:cxn modelId="{0D19A7F8-3A59-4AE2-8E2E-931FEC084F57}" type="presParOf" srcId="{6EEB7C04-6881-4559-9FC3-90261A080A6D}" destId="{694BD76C-C6E9-432A-93BA-6419B00204EB}" srcOrd="1" destOrd="0" presId="urn:microsoft.com/office/officeart/2005/8/layout/hierarchy3"/>
    <dgm:cxn modelId="{740A9CD0-E85B-4007-8649-BB200C06952B}" type="presParOf" srcId="{E3514BF9-FF43-47D6-8E6A-BD9F60553FE0}" destId="{D30DC987-AAD1-4E50-A7B5-0205202149CE}" srcOrd="1" destOrd="0" presId="urn:microsoft.com/office/officeart/2005/8/layout/hierarchy3"/>
    <dgm:cxn modelId="{3763B89B-8EEF-4398-931A-248DE7F6A1E1}" type="presParOf" srcId="{D30DC987-AAD1-4E50-A7B5-0205202149CE}" destId="{27F5B381-B7D2-4325-B96D-E1317C3A7C8F}" srcOrd="0" destOrd="0" presId="urn:microsoft.com/office/officeart/2005/8/layout/hierarchy3"/>
    <dgm:cxn modelId="{6B9357C4-81A3-483E-990E-DA69EA70CFB4}" type="presParOf" srcId="{D30DC987-AAD1-4E50-A7B5-0205202149CE}" destId="{56BF6640-29A3-4181-BBDD-7D67944D75AC}" srcOrd="1" destOrd="0" presId="urn:microsoft.com/office/officeart/2005/8/layout/hierarchy3"/>
    <dgm:cxn modelId="{6091DB1B-F3CC-4FD6-94B0-DE024A40697D}" type="presParOf" srcId="{95D47AD2-E704-4D7A-9BE5-11CD52094E57}" destId="{768226F3-4ECB-468C-9F18-7B73174F43D0}" srcOrd="2" destOrd="0" presId="urn:microsoft.com/office/officeart/2005/8/layout/hierarchy3"/>
    <dgm:cxn modelId="{DB7E1904-F5E8-4B51-8837-C0C0B4C191EA}" type="presParOf" srcId="{768226F3-4ECB-468C-9F18-7B73174F43D0}" destId="{C7ED6CCE-796E-42B0-B09F-A411B911094A}" srcOrd="0" destOrd="0" presId="urn:microsoft.com/office/officeart/2005/8/layout/hierarchy3"/>
    <dgm:cxn modelId="{A2C6135A-3FF7-4C1D-9A25-CBD3D739BF41}" type="presParOf" srcId="{C7ED6CCE-796E-42B0-B09F-A411B911094A}" destId="{F577928E-56E5-403D-9B83-51F738AADF37}" srcOrd="0" destOrd="0" presId="urn:microsoft.com/office/officeart/2005/8/layout/hierarchy3"/>
    <dgm:cxn modelId="{0AF61917-4927-4436-AF26-CAA372F1C6A8}" type="presParOf" srcId="{C7ED6CCE-796E-42B0-B09F-A411B911094A}" destId="{9FDD4F87-0638-4778-94CE-593777070DF8}" srcOrd="1" destOrd="0" presId="urn:microsoft.com/office/officeart/2005/8/layout/hierarchy3"/>
    <dgm:cxn modelId="{15424A2A-2A5E-47C2-BDF6-9CB6F57D0B89}" type="presParOf" srcId="{768226F3-4ECB-468C-9F18-7B73174F43D0}" destId="{7620B3A8-0150-4B10-85D8-BD6F4AFA6620}" srcOrd="1" destOrd="0" presId="urn:microsoft.com/office/officeart/2005/8/layout/hierarchy3"/>
    <dgm:cxn modelId="{58224BA0-A404-4508-BA54-18C2D166CD86}" type="presParOf" srcId="{7620B3A8-0150-4B10-85D8-BD6F4AFA6620}" destId="{29868F55-D44A-417D-9840-982D7E211B22}" srcOrd="0" destOrd="0" presId="urn:microsoft.com/office/officeart/2005/8/layout/hierarchy3"/>
    <dgm:cxn modelId="{40397416-CEC7-45D1-8744-B19CD993964C}" type="presParOf" srcId="{7620B3A8-0150-4B10-85D8-BD6F4AFA6620}" destId="{3384D49B-16CE-4213-AF75-DE271DE76D1D}" srcOrd="1" destOrd="0" presId="urn:microsoft.com/office/officeart/2005/8/layout/hierarchy3"/>
    <dgm:cxn modelId="{806A1C09-041D-497A-AD10-652BEAF19EA9}" type="presParOf" srcId="{95D47AD2-E704-4D7A-9BE5-11CD52094E57}" destId="{497399EF-7FD4-4615-87D8-BC96542AED0A}" srcOrd="3" destOrd="0" presId="urn:microsoft.com/office/officeart/2005/8/layout/hierarchy3"/>
    <dgm:cxn modelId="{2837768A-5D43-4718-9E64-6E7E4635F989}" type="presParOf" srcId="{497399EF-7FD4-4615-87D8-BC96542AED0A}" destId="{7997F924-8493-483B-AADE-62D28D4BDB9C}" srcOrd="0" destOrd="0" presId="urn:microsoft.com/office/officeart/2005/8/layout/hierarchy3"/>
    <dgm:cxn modelId="{3C20CDB6-7159-406B-8DF6-BB671D460C44}" type="presParOf" srcId="{7997F924-8493-483B-AADE-62D28D4BDB9C}" destId="{50FB8221-5A08-4FA4-925A-FFB4061F7B16}" srcOrd="0" destOrd="0" presId="urn:microsoft.com/office/officeart/2005/8/layout/hierarchy3"/>
    <dgm:cxn modelId="{D496FB18-EF6E-4FEA-8FEA-5ADA68040191}" type="presParOf" srcId="{7997F924-8493-483B-AADE-62D28D4BDB9C}" destId="{45E502BA-A3E4-4AC8-9DB2-A5DCD270547A}" srcOrd="1" destOrd="0" presId="urn:microsoft.com/office/officeart/2005/8/layout/hierarchy3"/>
    <dgm:cxn modelId="{F11A47E2-BC1D-4FED-9CE1-EAB148232A8E}" type="presParOf" srcId="{497399EF-7FD4-4615-87D8-BC96542AED0A}" destId="{DC8BD8B1-7351-42B0-BE11-D2A49F11D095}" srcOrd="1" destOrd="0" presId="urn:microsoft.com/office/officeart/2005/8/layout/hierarchy3"/>
    <dgm:cxn modelId="{19DEA140-7FAE-49C9-8F64-4690C415F41C}" type="presParOf" srcId="{DC8BD8B1-7351-42B0-BE11-D2A49F11D095}" destId="{4A580C51-E6C8-44A1-82D3-4281FC8F9131}" srcOrd="0" destOrd="0" presId="urn:microsoft.com/office/officeart/2005/8/layout/hierarchy3"/>
    <dgm:cxn modelId="{C6AEF9A8-9EAF-496C-AAEA-E48ECA7D5925}" type="presParOf" srcId="{DC8BD8B1-7351-42B0-BE11-D2A49F11D095}" destId="{3C63F246-C4C0-4264-AB74-61213A999D10}" srcOrd="1" destOrd="0" presId="urn:microsoft.com/office/officeart/2005/8/layout/hierarchy3"/>
    <dgm:cxn modelId="{E75ED1B5-2AB2-4522-8E0F-C4C6FF605768}" type="presParOf" srcId="{95D47AD2-E704-4D7A-9BE5-11CD52094E57}" destId="{2CC64F9E-E884-41D5-BD23-8299D9FDEDF4}" srcOrd="4" destOrd="0" presId="urn:microsoft.com/office/officeart/2005/8/layout/hierarchy3"/>
    <dgm:cxn modelId="{2CB22798-BB63-475D-B2D4-F3D0F94D55AC}" type="presParOf" srcId="{2CC64F9E-E884-41D5-BD23-8299D9FDEDF4}" destId="{174BCCEB-89B9-422A-9DB8-D2EA39A16025}" srcOrd="0" destOrd="0" presId="urn:microsoft.com/office/officeart/2005/8/layout/hierarchy3"/>
    <dgm:cxn modelId="{A7D4D80E-0F11-4568-80FB-157977B754E1}" type="presParOf" srcId="{174BCCEB-89B9-422A-9DB8-D2EA39A16025}" destId="{C2D6785A-C248-4280-B8F2-B46EFCE1991F}" srcOrd="0" destOrd="0" presId="urn:microsoft.com/office/officeart/2005/8/layout/hierarchy3"/>
    <dgm:cxn modelId="{7D97BB43-BFA4-4555-97C7-7A333EF53186}" type="presParOf" srcId="{174BCCEB-89B9-422A-9DB8-D2EA39A16025}" destId="{11CCB2C6-6F9E-4FE2-B625-5BC891248C44}" srcOrd="1" destOrd="0" presId="urn:microsoft.com/office/officeart/2005/8/layout/hierarchy3"/>
    <dgm:cxn modelId="{95CC1019-EB15-46B2-BE28-FA9BA34B7DD6}" type="presParOf" srcId="{2CC64F9E-E884-41D5-BD23-8299D9FDEDF4}" destId="{DDBAFECC-A87B-4207-9EB9-DB6EECFBE3C4}" srcOrd="1" destOrd="0" presId="urn:microsoft.com/office/officeart/2005/8/layout/hierarchy3"/>
    <dgm:cxn modelId="{CD52F4F1-3AF9-4828-B096-7A0EAE3813CC}" type="presParOf" srcId="{DDBAFECC-A87B-4207-9EB9-DB6EECFBE3C4}" destId="{FB7E73AA-A09F-4A96-A1A3-288F3677AD25}" srcOrd="0" destOrd="0" presId="urn:microsoft.com/office/officeart/2005/8/layout/hierarchy3"/>
    <dgm:cxn modelId="{9172008D-E910-43CB-B64E-466AE397BFC7}" type="presParOf" srcId="{DDBAFECC-A87B-4207-9EB9-DB6EECFBE3C4}" destId="{468588A2-9C26-494C-A4A5-8EB02421C32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58C2D-F468-497E-B4FF-FE70857B0833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D59B7EF-0705-4606-8671-C1C1434F1432}">
      <dgm:prSet phldrT="[Text]"/>
      <dgm:spPr/>
      <dgm:t>
        <a:bodyPr/>
        <a:lstStyle/>
        <a:p>
          <a:r>
            <a:rPr lang="en-US" dirty="0" smtClean="0"/>
            <a:t>Infrastructure </a:t>
          </a:r>
        </a:p>
        <a:p>
          <a:r>
            <a:rPr lang="en-US" dirty="0" smtClean="0"/>
            <a:t>Robust    </a:t>
          </a:r>
        </a:p>
        <a:p>
          <a:r>
            <a:rPr lang="en-US" dirty="0" smtClean="0"/>
            <a:t>Online Testing</a:t>
          </a:r>
        </a:p>
        <a:p>
          <a:r>
            <a:rPr lang="en-US" dirty="0" smtClean="0"/>
            <a:t>Capacity  Hardware</a:t>
          </a:r>
          <a:endParaRPr lang="en-US" dirty="0"/>
        </a:p>
      </dgm:t>
    </dgm:pt>
    <dgm:pt modelId="{77451DEC-CCCA-4ADA-A028-16D4C331F70C}" type="parTrans" cxnId="{9BF75CFA-C93F-4F70-A07A-495581107BCF}">
      <dgm:prSet/>
      <dgm:spPr/>
      <dgm:t>
        <a:bodyPr/>
        <a:lstStyle/>
        <a:p>
          <a:endParaRPr lang="en-US"/>
        </a:p>
      </dgm:t>
    </dgm:pt>
    <dgm:pt modelId="{BEE1C73C-50F0-4B5D-9F7D-82CE9B362EA9}" type="sibTrans" cxnId="{9BF75CFA-C93F-4F70-A07A-495581107BCF}">
      <dgm:prSet/>
      <dgm:spPr/>
      <dgm:t>
        <a:bodyPr/>
        <a:lstStyle/>
        <a:p>
          <a:endParaRPr lang="en-US"/>
        </a:p>
      </dgm:t>
    </dgm:pt>
    <dgm:pt modelId="{66A6E7CC-286C-4A55-B20D-12FB206350C9}">
      <dgm:prSet phldrT="[Text]"/>
      <dgm:spPr/>
      <dgm:t>
        <a:bodyPr/>
        <a:lstStyle/>
        <a:p>
          <a:r>
            <a:rPr lang="en-US" dirty="0" smtClean="0"/>
            <a:t>Professional Development Curriculum Leaders Teach the Teacher</a:t>
          </a:r>
          <a:endParaRPr lang="en-US" dirty="0"/>
        </a:p>
      </dgm:t>
    </dgm:pt>
    <dgm:pt modelId="{2C7FC8B1-07C7-4758-BD26-84057BBCE204}" type="parTrans" cxnId="{AEFEADC9-D5AC-4E66-AAA7-79E3AA60C1DF}">
      <dgm:prSet/>
      <dgm:spPr/>
      <dgm:t>
        <a:bodyPr/>
        <a:lstStyle/>
        <a:p>
          <a:endParaRPr lang="en-US"/>
        </a:p>
      </dgm:t>
    </dgm:pt>
    <dgm:pt modelId="{BE92F6BE-70C0-4A28-89B2-B00F3FEAEC47}" type="sibTrans" cxnId="{AEFEADC9-D5AC-4E66-AAA7-79E3AA60C1DF}">
      <dgm:prSet/>
      <dgm:spPr/>
      <dgm:t>
        <a:bodyPr/>
        <a:lstStyle/>
        <a:p>
          <a:endParaRPr lang="en-US"/>
        </a:p>
      </dgm:t>
    </dgm:pt>
    <dgm:pt modelId="{1281F1FA-F630-4CA9-ACA2-5EFF3109B9DB}">
      <dgm:prSet phldrT="[Text]"/>
      <dgm:spPr/>
      <dgm:t>
        <a:bodyPr/>
        <a:lstStyle/>
        <a:p>
          <a:r>
            <a:rPr lang="en-US" dirty="0" smtClean="0"/>
            <a:t>Bandwidth</a:t>
          </a:r>
        </a:p>
        <a:p>
          <a:r>
            <a:rPr lang="en-US" dirty="0" smtClean="0"/>
            <a:t>Digital curriculum </a:t>
          </a:r>
        </a:p>
        <a:p>
          <a:r>
            <a:rPr lang="en-US" dirty="0" smtClean="0"/>
            <a:t>10 Mb/student</a:t>
          </a:r>
        </a:p>
        <a:p>
          <a:r>
            <a:rPr lang="en-US" dirty="0" smtClean="0"/>
            <a:t>Limited access at home  </a:t>
          </a:r>
          <a:endParaRPr lang="en-US" dirty="0"/>
        </a:p>
      </dgm:t>
    </dgm:pt>
    <dgm:pt modelId="{24E07936-EE06-4AC7-9F4C-06C3F714A40B}" type="parTrans" cxnId="{EE27E4A4-403B-48A0-A55A-18AA3ADEF390}">
      <dgm:prSet/>
      <dgm:spPr/>
      <dgm:t>
        <a:bodyPr/>
        <a:lstStyle/>
        <a:p>
          <a:endParaRPr lang="en-US"/>
        </a:p>
      </dgm:t>
    </dgm:pt>
    <dgm:pt modelId="{DADC4004-A5F7-4709-B8EB-E6A8997DAC17}" type="sibTrans" cxnId="{EE27E4A4-403B-48A0-A55A-18AA3ADEF390}">
      <dgm:prSet/>
      <dgm:spPr/>
      <dgm:t>
        <a:bodyPr/>
        <a:lstStyle/>
        <a:p>
          <a:endParaRPr lang="en-US"/>
        </a:p>
      </dgm:t>
    </dgm:pt>
    <dgm:pt modelId="{169F7642-2CDF-416E-87C6-48E67334BEFD}" type="pres">
      <dgm:prSet presAssocID="{EF158C2D-F468-497E-B4FF-FE70857B0833}" presName="Name0" presStyleCnt="0">
        <dgm:presLayoutVars>
          <dgm:dir/>
          <dgm:resizeHandles val="exact"/>
        </dgm:presLayoutVars>
      </dgm:prSet>
      <dgm:spPr/>
    </dgm:pt>
    <dgm:pt modelId="{E7F4E6AA-401C-4559-9734-328D06EF0B24}" type="pres">
      <dgm:prSet presAssocID="{EF158C2D-F468-497E-B4FF-FE70857B0833}" presName="bkgdShp" presStyleLbl="alignAccFollowNode1" presStyleIdx="0" presStyleCnt="1"/>
      <dgm:spPr/>
    </dgm:pt>
    <dgm:pt modelId="{CE3EB78A-6BCC-4873-AFE3-F7A7B30583D0}" type="pres">
      <dgm:prSet presAssocID="{EF158C2D-F468-497E-B4FF-FE70857B0833}" presName="linComp" presStyleCnt="0"/>
      <dgm:spPr/>
    </dgm:pt>
    <dgm:pt modelId="{BF0FF416-C31B-48E1-8FB2-4D5F4A22B55F}" type="pres">
      <dgm:prSet presAssocID="{0D59B7EF-0705-4606-8671-C1C1434F1432}" presName="compNode" presStyleCnt="0"/>
      <dgm:spPr/>
    </dgm:pt>
    <dgm:pt modelId="{63C77010-7AAC-4150-B24C-62546D566CC5}" type="pres">
      <dgm:prSet presAssocID="{0D59B7EF-0705-4606-8671-C1C1434F14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77D03-91D7-4BB5-BDE3-4A52BB3F8A4D}" type="pres">
      <dgm:prSet presAssocID="{0D59B7EF-0705-4606-8671-C1C1434F1432}" presName="invisiNode" presStyleLbl="node1" presStyleIdx="0" presStyleCnt="3"/>
      <dgm:spPr/>
    </dgm:pt>
    <dgm:pt modelId="{963FC158-F367-4E46-B66A-A6120363C553}" type="pres">
      <dgm:prSet presAssocID="{0D59B7EF-0705-4606-8671-C1C1434F1432}" presName="imagNode" presStyleLbl="fgImgPlace1" presStyleIdx="0" presStyleCnt="3" custScaleX="90276" custScaleY="1132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B31786-2A30-42A6-97EC-5AA8A9440B40}" type="pres">
      <dgm:prSet presAssocID="{BEE1C73C-50F0-4B5D-9F7D-82CE9B362EA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222EF2-740D-4E02-BF4C-250161601565}" type="pres">
      <dgm:prSet presAssocID="{1281F1FA-F630-4CA9-ACA2-5EFF3109B9DB}" presName="compNode" presStyleCnt="0"/>
      <dgm:spPr/>
    </dgm:pt>
    <dgm:pt modelId="{9DF4F61E-B752-49A4-8767-7FA5117A04DE}" type="pres">
      <dgm:prSet presAssocID="{1281F1FA-F630-4CA9-ACA2-5EFF3109B9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B8BA2-E60D-41D6-AD5D-758F15137B06}" type="pres">
      <dgm:prSet presAssocID="{1281F1FA-F630-4CA9-ACA2-5EFF3109B9DB}" presName="invisiNode" presStyleLbl="node1" presStyleIdx="1" presStyleCnt="3"/>
      <dgm:spPr/>
    </dgm:pt>
    <dgm:pt modelId="{BEE1321D-4D12-46F2-8F9D-69056A3DADE6}" type="pres">
      <dgm:prSet presAssocID="{1281F1FA-F630-4CA9-ACA2-5EFF3109B9D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EA8DF5-0149-435A-B2C2-652ACDA2B8B2}" type="pres">
      <dgm:prSet presAssocID="{DADC4004-A5F7-4709-B8EB-E6A8997DAC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EA4B52-E3AD-41C2-8864-D6ED7F53F19C}" type="pres">
      <dgm:prSet presAssocID="{66A6E7CC-286C-4A55-B20D-12FB206350C9}" presName="compNode" presStyleCnt="0"/>
      <dgm:spPr/>
    </dgm:pt>
    <dgm:pt modelId="{908F1861-31B4-489D-AC19-E7CC802526D1}" type="pres">
      <dgm:prSet presAssocID="{66A6E7CC-286C-4A55-B20D-12FB206350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99F92-0477-4364-95BB-A791C6D9AD48}" type="pres">
      <dgm:prSet presAssocID="{66A6E7CC-286C-4A55-B20D-12FB206350C9}" presName="invisiNode" presStyleLbl="node1" presStyleIdx="2" presStyleCnt="3"/>
      <dgm:spPr/>
    </dgm:pt>
    <dgm:pt modelId="{00C8542F-D187-4566-8357-18F04B38564F}" type="pres">
      <dgm:prSet presAssocID="{66A6E7CC-286C-4A55-B20D-12FB206350C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9155BCF-5E9B-4AA8-92CD-AFF251E0AC8D}" type="presOf" srcId="{BEE1C73C-50F0-4B5D-9F7D-82CE9B362EA9}" destId="{2FB31786-2A30-42A6-97EC-5AA8A9440B40}" srcOrd="0" destOrd="0" presId="urn:microsoft.com/office/officeart/2005/8/layout/pList2"/>
    <dgm:cxn modelId="{EE27E4A4-403B-48A0-A55A-18AA3ADEF390}" srcId="{EF158C2D-F468-497E-B4FF-FE70857B0833}" destId="{1281F1FA-F630-4CA9-ACA2-5EFF3109B9DB}" srcOrd="1" destOrd="0" parTransId="{24E07936-EE06-4AC7-9F4C-06C3F714A40B}" sibTransId="{DADC4004-A5F7-4709-B8EB-E6A8997DAC17}"/>
    <dgm:cxn modelId="{FAAAB16C-F5C1-47C4-9FCF-6398412BF684}" type="presOf" srcId="{EF158C2D-F468-497E-B4FF-FE70857B0833}" destId="{169F7642-2CDF-416E-87C6-48E67334BEFD}" srcOrd="0" destOrd="0" presId="urn:microsoft.com/office/officeart/2005/8/layout/pList2"/>
    <dgm:cxn modelId="{9BF75CFA-C93F-4F70-A07A-495581107BCF}" srcId="{EF158C2D-F468-497E-B4FF-FE70857B0833}" destId="{0D59B7EF-0705-4606-8671-C1C1434F1432}" srcOrd="0" destOrd="0" parTransId="{77451DEC-CCCA-4ADA-A028-16D4C331F70C}" sibTransId="{BEE1C73C-50F0-4B5D-9F7D-82CE9B362EA9}"/>
    <dgm:cxn modelId="{8FB05525-9F36-4F00-8FF7-74880076F80C}" type="presOf" srcId="{0D59B7EF-0705-4606-8671-C1C1434F1432}" destId="{63C77010-7AAC-4150-B24C-62546D566CC5}" srcOrd="0" destOrd="0" presId="urn:microsoft.com/office/officeart/2005/8/layout/pList2"/>
    <dgm:cxn modelId="{63F4CF57-9878-4CCA-902C-67E4E6FB41C7}" type="presOf" srcId="{66A6E7CC-286C-4A55-B20D-12FB206350C9}" destId="{908F1861-31B4-489D-AC19-E7CC802526D1}" srcOrd="0" destOrd="0" presId="urn:microsoft.com/office/officeart/2005/8/layout/pList2"/>
    <dgm:cxn modelId="{0046135E-EC5E-4E85-9D3E-2406F5AFE893}" type="presOf" srcId="{1281F1FA-F630-4CA9-ACA2-5EFF3109B9DB}" destId="{9DF4F61E-B752-49A4-8767-7FA5117A04DE}" srcOrd="0" destOrd="0" presId="urn:microsoft.com/office/officeart/2005/8/layout/pList2"/>
    <dgm:cxn modelId="{AEFEADC9-D5AC-4E66-AAA7-79E3AA60C1DF}" srcId="{EF158C2D-F468-497E-B4FF-FE70857B0833}" destId="{66A6E7CC-286C-4A55-B20D-12FB206350C9}" srcOrd="2" destOrd="0" parTransId="{2C7FC8B1-07C7-4758-BD26-84057BBCE204}" sibTransId="{BE92F6BE-70C0-4A28-89B2-B00F3FEAEC47}"/>
    <dgm:cxn modelId="{28AC9CF0-2B9F-4745-A877-AC59B0BCAF68}" type="presOf" srcId="{DADC4004-A5F7-4709-B8EB-E6A8997DAC17}" destId="{3CEA8DF5-0149-435A-B2C2-652ACDA2B8B2}" srcOrd="0" destOrd="0" presId="urn:microsoft.com/office/officeart/2005/8/layout/pList2"/>
    <dgm:cxn modelId="{949811CA-9D97-406B-995B-FF2B53D7F7E5}" type="presParOf" srcId="{169F7642-2CDF-416E-87C6-48E67334BEFD}" destId="{E7F4E6AA-401C-4559-9734-328D06EF0B24}" srcOrd="0" destOrd="0" presId="urn:microsoft.com/office/officeart/2005/8/layout/pList2"/>
    <dgm:cxn modelId="{6D2C0B88-C4F4-4395-8772-7CDFA96E5001}" type="presParOf" srcId="{169F7642-2CDF-416E-87C6-48E67334BEFD}" destId="{CE3EB78A-6BCC-4873-AFE3-F7A7B30583D0}" srcOrd="1" destOrd="0" presId="urn:microsoft.com/office/officeart/2005/8/layout/pList2"/>
    <dgm:cxn modelId="{A0A2496C-CDA2-4A3E-A56A-5B576DB77735}" type="presParOf" srcId="{CE3EB78A-6BCC-4873-AFE3-F7A7B30583D0}" destId="{BF0FF416-C31B-48E1-8FB2-4D5F4A22B55F}" srcOrd="0" destOrd="0" presId="urn:microsoft.com/office/officeart/2005/8/layout/pList2"/>
    <dgm:cxn modelId="{091F4B99-B46E-41AD-AAD0-8B2F5E6A9F62}" type="presParOf" srcId="{BF0FF416-C31B-48E1-8FB2-4D5F4A22B55F}" destId="{63C77010-7AAC-4150-B24C-62546D566CC5}" srcOrd="0" destOrd="0" presId="urn:microsoft.com/office/officeart/2005/8/layout/pList2"/>
    <dgm:cxn modelId="{450CA68B-48D4-4E27-96F7-165C85F36EF3}" type="presParOf" srcId="{BF0FF416-C31B-48E1-8FB2-4D5F4A22B55F}" destId="{09077D03-91D7-4BB5-BDE3-4A52BB3F8A4D}" srcOrd="1" destOrd="0" presId="urn:microsoft.com/office/officeart/2005/8/layout/pList2"/>
    <dgm:cxn modelId="{9404007D-E140-4541-B9C1-91E679337620}" type="presParOf" srcId="{BF0FF416-C31B-48E1-8FB2-4D5F4A22B55F}" destId="{963FC158-F367-4E46-B66A-A6120363C553}" srcOrd="2" destOrd="0" presId="urn:microsoft.com/office/officeart/2005/8/layout/pList2"/>
    <dgm:cxn modelId="{DF26F3A2-D456-46DF-B6A8-D89895BE4B0D}" type="presParOf" srcId="{CE3EB78A-6BCC-4873-AFE3-F7A7B30583D0}" destId="{2FB31786-2A30-42A6-97EC-5AA8A9440B40}" srcOrd="1" destOrd="0" presId="urn:microsoft.com/office/officeart/2005/8/layout/pList2"/>
    <dgm:cxn modelId="{022F9639-8038-458B-BF59-71DF65BEB25F}" type="presParOf" srcId="{CE3EB78A-6BCC-4873-AFE3-F7A7B30583D0}" destId="{ED222EF2-740D-4E02-BF4C-250161601565}" srcOrd="2" destOrd="0" presId="urn:microsoft.com/office/officeart/2005/8/layout/pList2"/>
    <dgm:cxn modelId="{DC297EE6-1833-42B2-8FA4-0EEEB449A749}" type="presParOf" srcId="{ED222EF2-740D-4E02-BF4C-250161601565}" destId="{9DF4F61E-B752-49A4-8767-7FA5117A04DE}" srcOrd="0" destOrd="0" presId="urn:microsoft.com/office/officeart/2005/8/layout/pList2"/>
    <dgm:cxn modelId="{4B8809C0-9E5F-4B39-9CAC-1DCABD150F2E}" type="presParOf" srcId="{ED222EF2-740D-4E02-BF4C-250161601565}" destId="{E0AB8BA2-E60D-41D6-AD5D-758F15137B06}" srcOrd="1" destOrd="0" presId="urn:microsoft.com/office/officeart/2005/8/layout/pList2"/>
    <dgm:cxn modelId="{5D1DA8B8-AA5D-4D78-98DB-220F5B378951}" type="presParOf" srcId="{ED222EF2-740D-4E02-BF4C-250161601565}" destId="{BEE1321D-4D12-46F2-8F9D-69056A3DADE6}" srcOrd="2" destOrd="0" presId="urn:microsoft.com/office/officeart/2005/8/layout/pList2"/>
    <dgm:cxn modelId="{B8145A2C-978E-4A50-9F10-DF594842C76F}" type="presParOf" srcId="{CE3EB78A-6BCC-4873-AFE3-F7A7B30583D0}" destId="{3CEA8DF5-0149-435A-B2C2-652ACDA2B8B2}" srcOrd="3" destOrd="0" presId="urn:microsoft.com/office/officeart/2005/8/layout/pList2"/>
    <dgm:cxn modelId="{9CA809AD-6C14-4CB8-9373-429B4C9605FF}" type="presParOf" srcId="{CE3EB78A-6BCC-4873-AFE3-F7A7B30583D0}" destId="{ECEA4B52-E3AD-41C2-8864-D6ED7F53F19C}" srcOrd="4" destOrd="0" presId="urn:microsoft.com/office/officeart/2005/8/layout/pList2"/>
    <dgm:cxn modelId="{AA845E13-D68C-4600-80D2-227BF98DC058}" type="presParOf" srcId="{ECEA4B52-E3AD-41C2-8864-D6ED7F53F19C}" destId="{908F1861-31B4-489D-AC19-E7CC802526D1}" srcOrd="0" destOrd="0" presId="urn:microsoft.com/office/officeart/2005/8/layout/pList2"/>
    <dgm:cxn modelId="{9A549116-2250-4071-A6B6-A7A1C2F925AD}" type="presParOf" srcId="{ECEA4B52-E3AD-41C2-8864-D6ED7F53F19C}" destId="{93E99F92-0477-4364-95BB-A791C6D9AD48}" srcOrd="1" destOrd="0" presId="urn:microsoft.com/office/officeart/2005/8/layout/pList2"/>
    <dgm:cxn modelId="{13651738-FD4B-450D-AF69-4FCE63F67B3C}" type="presParOf" srcId="{ECEA4B52-E3AD-41C2-8864-D6ED7F53F19C}" destId="{00C8542F-D187-4566-8357-18F04B38564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A474E-0175-44DE-86E9-3F330A1DE9E8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02A8DF-1B19-43FE-9F06-C2FB30A8441F}">
      <dgm:prSet phldrT="[Text]" custT="1"/>
      <dgm:spPr/>
      <dgm:t>
        <a:bodyPr/>
        <a:lstStyle/>
        <a:p>
          <a:r>
            <a:rPr lang="en-US" sz="1400" b="1" dirty="0" smtClean="0"/>
            <a:t>District prepares preliminary plan February 25 - November 4, 2015</a:t>
          </a:r>
          <a:endParaRPr lang="en-US" sz="1400" b="1" dirty="0"/>
        </a:p>
      </dgm:t>
    </dgm:pt>
    <dgm:pt modelId="{D9E9EA71-0B48-433C-B429-E099D3ED5D36}" type="parTrans" cxnId="{BC2AE688-F77B-43D3-8655-C21611703F4F}">
      <dgm:prSet/>
      <dgm:spPr/>
      <dgm:t>
        <a:bodyPr/>
        <a:lstStyle/>
        <a:p>
          <a:endParaRPr lang="en-US"/>
        </a:p>
      </dgm:t>
    </dgm:pt>
    <dgm:pt modelId="{68B853EE-BCF9-4EE6-9EE8-1917A284AAA9}" type="sibTrans" cxnId="{BC2AE688-F77B-43D3-8655-C21611703F4F}">
      <dgm:prSet/>
      <dgm:spPr/>
      <dgm:t>
        <a:bodyPr/>
        <a:lstStyle/>
        <a:p>
          <a:endParaRPr lang="en-US"/>
        </a:p>
      </dgm:t>
    </dgm:pt>
    <dgm:pt modelId="{EA8A25A9-E10B-4F61-A3A5-F00718051B9F}">
      <dgm:prSet phldrT="[Text]" custT="1"/>
      <dgm:spPr/>
      <dgm:t>
        <a:bodyPr/>
        <a:lstStyle/>
        <a:p>
          <a:r>
            <a:rPr lang="en-US" sz="1200" b="1" dirty="0" smtClean="0"/>
            <a:t>Preliminary plan presented to Board for approval     November 17, 2015</a:t>
          </a:r>
          <a:endParaRPr lang="en-US" sz="1200" b="1" dirty="0"/>
        </a:p>
      </dgm:t>
    </dgm:pt>
    <dgm:pt modelId="{E5D94B5E-8646-49F7-8BA0-B1B0A249CD6D}" type="parTrans" cxnId="{2AFF554D-0FEF-4818-B826-E0CD65817892}">
      <dgm:prSet/>
      <dgm:spPr/>
      <dgm:t>
        <a:bodyPr/>
        <a:lstStyle/>
        <a:p>
          <a:endParaRPr lang="en-US"/>
        </a:p>
      </dgm:t>
    </dgm:pt>
    <dgm:pt modelId="{6C680339-6D06-459E-A527-BCC864680F71}" type="sibTrans" cxnId="{2AFF554D-0FEF-4818-B826-E0CD65817892}">
      <dgm:prSet/>
      <dgm:spPr/>
      <dgm:t>
        <a:bodyPr/>
        <a:lstStyle/>
        <a:p>
          <a:endParaRPr lang="en-US"/>
        </a:p>
      </dgm:t>
    </dgm:pt>
    <dgm:pt modelId="{8E095E2E-A485-4877-B311-F05DC49C5A58}">
      <dgm:prSet phldrT="[Text]" custT="1"/>
      <dgm:spPr/>
      <dgm:t>
        <a:bodyPr/>
        <a:lstStyle/>
        <a:p>
          <a:r>
            <a:rPr lang="en-US" sz="1200" b="1" dirty="0" smtClean="0"/>
            <a:t>Public notice </a:t>
          </a:r>
        </a:p>
        <a:p>
          <a:r>
            <a:rPr lang="en-US" sz="1200" b="1" dirty="0" smtClean="0"/>
            <a:t>January 5, 2016 </a:t>
          </a:r>
        </a:p>
        <a:p>
          <a:r>
            <a:rPr lang="en-US" sz="1200" b="1" dirty="0" smtClean="0"/>
            <a:t>Public Hearing </a:t>
          </a:r>
        </a:p>
        <a:p>
          <a:r>
            <a:rPr lang="en-US" sz="1200" b="1" dirty="0" smtClean="0"/>
            <a:t>January 19, 2016</a:t>
          </a:r>
          <a:endParaRPr lang="en-US" sz="1200" b="1" dirty="0"/>
        </a:p>
      </dgm:t>
    </dgm:pt>
    <dgm:pt modelId="{012A8F25-02F5-4EB8-95BD-1388E19E16C5}" type="parTrans" cxnId="{567FA60E-373F-4F5E-954C-A664B63E39BF}">
      <dgm:prSet/>
      <dgm:spPr/>
      <dgm:t>
        <a:bodyPr/>
        <a:lstStyle/>
        <a:p>
          <a:endParaRPr lang="en-US"/>
        </a:p>
      </dgm:t>
    </dgm:pt>
    <dgm:pt modelId="{D3C6247A-3DA8-40FA-949A-A42DAA7C46A8}" type="sibTrans" cxnId="{567FA60E-373F-4F5E-954C-A664B63E39BF}">
      <dgm:prSet/>
      <dgm:spPr/>
      <dgm:t>
        <a:bodyPr/>
        <a:lstStyle/>
        <a:p>
          <a:endParaRPr lang="en-US"/>
        </a:p>
      </dgm:t>
    </dgm:pt>
    <dgm:pt modelId="{14D87D41-6190-41C5-BA08-C8423DA89998}">
      <dgm:prSet phldrT="[Text]"/>
      <dgm:spPr/>
      <dgm:t>
        <a:bodyPr/>
        <a:lstStyle/>
        <a:p>
          <a:r>
            <a:rPr lang="en-US" b="1" dirty="0" smtClean="0"/>
            <a:t>District prepares final plan January 20, 2016</a:t>
          </a:r>
          <a:endParaRPr lang="en-US" b="1" dirty="0"/>
        </a:p>
      </dgm:t>
    </dgm:pt>
    <dgm:pt modelId="{833ADE68-8502-42DE-8F56-2C59D65AEA87}" type="parTrans" cxnId="{320F40DB-BE6B-4711-9478-BEF62A40DBCF}">
      <dgm:prSet/>
      <dgm:spPr/>
      <dgm:t>
        <a:bodyPr/>
        <a:lstStyle/>
        <a:p>
          <a:endParaRPr lang="en-US"/>
        </a:p>
      </dgm:t>
    </dgm:pt>
    <dgm:pt modelId="{8635E21C-6CB6-481E-BEDF-393380848ECF}" type="sibTrans" cxnId="{320F40DB-BE6B-4711-9478-BEF62A40DBCF}">
      <dgm:prSet/>
      <dgm:spPr/>
      <dgm:t>
        <a:bodyPr/>
        <a:lstStyle/>
        <a:p>
          <a:endParaRPr lang="en-US"/>
        </a:p>
      </dgm:t>
    </dgm:pt>
    <dgm:pt modelId="{4B1B5F29-C55B-4CCD-8907-C1E32541F0EB}">
      <dgm:prSet phldrT="[Text]"/>
      <dgm:spPr/>
      <dgm:t>
        <a:bodyPr/>
        <a:lstStyle/>
        <a:p>
          <a:r>
            <a:rPr lang="en-US" b="1" dirty="0" smtClean="0"/>
            <a:t>Final plan approval February 23, 2016</a:t>
          </a:r>
          <a:endParaRPr lang="en-US" b="1" dirty="0"/>
        </a:p>
      </dgm:t>
    </dgm:pt>
    <dgm:pt modelId="{CF5A21CE-8EC7-4C01-B6FA-15DA5E67ACB2}" type="parTrans" cxnId="{AC58DC44-B25A-4591-A612-81BF8291F2D1}">
      <dgm:prSet/>
      <dgm:spPr/>
      <dgm:t>
        <a:bodyPr/>
        <a:lstStyle/>
        <a:p>
          <a:endParaRPr lang="en-US"/>
        </a:p>
      </dgm:t>
    </dgm:pt>
    <dgm:pt modelId="{B48A4A6D-DD8C-4CFB-AD6F-53BFB61C3553}" type="sibTrans" cxnId="{AC58DC44-B25A-4591-A612-81BF8291F2D1}">
      <dgm:prSet/>
      <dgm:spPr/>
      <dgm:t>
        <a:bodyPr/>
        <a:lstStyle/>
        <a:p>
          <a:endParaRPr lang="en-US"/>
        </a:p>
      </dgm:t>
    </dgm:pt>
    <dgm:pt modelId="{B509F498-B886-4D00-92B7-7EE4D3804B82}">
      <dgm:prSet phldrT="[Text]" custT="1"/>
      <dgm:spPr/>
      <dgm:t>
        <a:bodyPr/>
        <a:lstStyle/>
        <a:p>
          <a:r>
            <a:rPr lang="en-US" sz="1200" b="1" dirty="0" smtClean="0"/>
            <a:t>District posts preliminary plan for 30 days November 18 – December 18, 2015</a:t>
          </a:r>
          <a:endParaRPr lang="en-US" sz="1200" b="1" dirty="0"/>
        </a:p>
      </dgm:t>
    </dgm:pt>
    <dgm:pt modelId="{7EAECC76-AF79-4226-A10B-54D9462CC11C}" type="parTrans" cxnId="{1822CD0E-EF81-4021-9745-FFB9A4CC4056}">
      <dgm:prSet/>
      <dgm:spPr/>
      <dgm:t>
        <a:bodyPr/>
        <a:lstStyle/>
        <a:p>
          <a:endParaRPr lang="en-US"/>
        </a:p>
      </dgm:t>
    </dgm:pt>
    <dgm:pt modelId="{522128AE-0605-4771-8A6A-6A972EB07642}" type="sibTrans" cxnId="{1822CD0E-EF81-4021-9745-FFB9A4CC4056}">
      <dgm:prSet/>
      <dgm:spPr/>
      <dgm:t>
        <a:bodyPr/>
        <a:lstStyle/>
        <a:p>
          <a:endParaRPr lang="en-US"/>
        </a:p>
      </dgm:t>
    </dgm:pt>
    <dgm:pt modelId="{BDBE0AEB-FAE9-47DD-9AA8-D6675FEEE527}">
      <dgm:prSet phldrT="[Text]"/>
      <dgm:spPr/>
      <dgm:t>
        <a:bodyPr/>
        <a:lstStyle/>
        <a:p>
          <a:r>
            <a:rPr lang="en-US" b="1" dirty="0" smtClean="0"/>
            <a:t>District submits final plan February 24, 2016</a:t>
          </a:r>
          <a:endParaRPr lang="en-US" b="1" dirty="0"/>
        </a:p>
      </dgm:t>
    </dgm:pt>
    <dgm:pt modelId="{350A7B69-357A-4ADA-A204-CA3ADFBD359E}" type="parTrans" cxnId="{2CE870CF-CF65-41DC-81B0-D3DF15700B3B}">
      <dgm:prSet/>
      <dgm:spPr/>
      <dgm:t>
        <a:bodyPr/>
        <a:lstStyle/>
        <a:p>
          <a:endParaRPr lang="en-US"/>
        </a:p>
      </dgm:t>
    </dgm:pt>
    <dgm:pt modelId="{4E70D954-7C0D-46C8-AFC3-310BE0152428}" type="sibTrans" cxnId="{2CE870CF-CF65-41DC-81B0-D3DF15700B3B}">
      <dgm:prSet/>
      <dgm:spPr/>
      <dgm:t>
        <a:bodyPr/>
        <a:lstStyle/>
        <a:p>
          <a:endParaRPr lang="en-US"/>
        </a:p>
      </dgm:t>
    </dgm:pt>
    <dgm:pt modelId="{A42D3185-B188-4577-8FCA-2E9C240D7669}" type="pres">
      <dgm:prSet presAssocID="{3FAA474E-0175-44DE-86E9-3F330A1DE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F32F81-B604-4A17-A0D7-B547C095AD6A}" type="pres">
      <dgm:prSet presAssocID="{3FAA474E-0175-44DE-86E9-3F330A1DE9E8}" presName="cycle" presStyleCnt="0"/>
      <dgm:spPr/>
    </dgm:pt>
    <dgm:pt modelId="{92A9324F-C2A7-421F-B49A-B20A79CCD3C0}" type="pres">
      <dgm:prSet presAssocID="{4102A8DF-1B19-43FE-9F06-C2FB30A8441F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0C7D5-4BBC-4EDC-B8B8-1466F06683EE}" type="pres">
      <dgm:prSet presAssocID="{68B853EE-BCF9-4EE6-9EE8-1917A284AAA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E7A08D8-1A79-4B47-B806-F4C94392032A}" type="pres">
      <dgm:prSet presAssocID="{EA8A25A9-E10B-4F61-A3A5-F00718051B9F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85F8B-4EB3-4BE5-BED1-7C982B5F88EE}" type="pres">
      <dgm:prSet presAssocID="{B509F498-B886-4D00-92B7-7EE4D3804B82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048C8-4EB6-4472-95A4-5518FE4FBF3A}" type="pres">
      <dgm:prSet presAssocID="{8E095E2E-A485-4877-B311-F05DC49C5A58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5A7C9-A0F1-465D-808C-5DD4A7C29486}" type="pres">
      <dgm:prSet presAssocID="{14D87D41-6190-41C5-BA08-C8423DA89998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AF78C-8383-44A2-A375-5D1D19F86CB1}" type="pres">
      <dgm:prSet presAssocID="{4B1B5F29-C55B-4CCD-8907-C1E32541F0EB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49C18-D1B2-48CA-B25D-DAB46B7E591E}" type="pres">
      <dgm:prSet presAssocID="{BDBE0AEB-FAE9-47DD-9AA8-D6675FEEE52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E870CF-CF65-41DC-81B0-D3DF15700B3B}" srcId="{3FAA474E-0175-44DE-86E9-3F330A1DE9E8}" destId="{BDBE0AEB-FAE9-47DD-9AA8-D6675FEEE527}" srcOrd="6" destOrd="0" parTransId="{350A7B69-357A-4ADA-A204-CA3ADFBD359E}" sibTransId="{4E70D954-7C0D-46C8-AFC3-310BE0152428}"/>
    <dgm:cxn modelId="{DDB79B41-61C4-4EF6-B5EC-9A569E462B2C}" type="presOf" srcId="{8E095E2E-A485-4877-B311-F05DC49C5A58}" destId="{67D048C8-4EB6-4472-95A4-5518FE4FBF3A}" srcOrd="0" destOrd="0" presId="urn:microsoft.com/office/officeart/2005/8/layout/cycle3"/>
    <dgm:cxn modelId="{320F40DB-BE6B-4711-9478-BEF62A40DBCF}" srcId="{3FAA474E-0175-44DE-86E9-3F330A1DE9E8}" destId="{14D87D41-6190-41C5-BA08-C8423DA89998}" srcOrd="4" destOrd="0" parTransId="{833ADE68-8502-42DE-8F56-2C59D65AEA87}" sibTransId="{8635E21C-6CB6-481E-BEDF-393380848ECF}"/>
    <dgm:cxn modelId="{EC85DF09-CE06-4FB4-B2B2-CE8BCD86FAA8}" type="presOf" srcId="{14D87D41-6190-41C5-BA08-C8423DA89998}" destId="{9CF5A7C9-A0F1-465D-808C-5DD4A7C29486}" srcOrd="0" destOrd="0" presId="urn:microsoft.com/office/officeart/2005/8/layout/cycle3"/>
    <dgm:cxn modelId="{731380D2-5C2C-48BC-898D-B5EB8277DD5A}" type="presOf" srcId="{3FAA474E-0175-44DE-86E9-3F330A1DE9E8}" destId="{A42D3185-B188-4577-8FCA-2E9C240D7669}" srcOrd="0" destOrd="0" presId="urn:microsoft.com/office/officeart/2005/8/layout/cycle3"/>
    <dgm:cxn modelId="{E01E02B8-DA5D-45BF-8C3E-F87933134F29}" type="presOf" srcId="{4102A8DF-1B19-43FE-9F06-C2FB30A8441F}" destId="{92A9324F-C2A7-421F-B49A-B20A79CCD3C0}" srcOrd="0" destOrd="0" presId="urn:microsoft.com/office/officeart/2005/8/layout/cycle3"/>
    <dgm:cxn modelId="{085325CF-761B-4E9E-B06C-3F51D71863E0}" type="presOf" srcId="{EA8A25A9-E10B-4F61-A3A5-F00718051B9F}" destId="{9E7A08D8-1A79-4B47-B806-F4C94392032A}" srcOrd="0" destOrd="0" presId="urn:microsoft.com/office/officeart/2005/8/layout/cycle3"/>
    <dgm:cxn modelId="{BC2AE688-F77B-43D3-8655-C21611703F4F}" srcId="{3FAA474E-0175-44DE-86E9-3F330A1DE9E8}" destId="{4102A8DF-1B19-43FE-9F06-C2FB30A8441F}" srcOrd="0" destOrd="0" parTransId="{D9E9EA71-0B48-433C-B429-E099D3ED5D36}" sibTransId="{68B853EE-BCF9-4EE6-9EE8-1917A284AAA9}"/>
    <dgm:cxn modelId="{567FA60E-373F-4F5E-954C-A664B63E39BF}" srcId="{3FAA474E-0175-44DE-86E9-3F330A1DE9E8}" destId="{8E095E2E-A485-4877-B311-F05DC49C5A58}" srcOrd="3" destOrd="0" parTransId="{012A8F25-02F5-4EB8-95BD-1388E19E16C5}" sibTransId="{D3C6247A-3DA8-40FA-949A-A42DAA7C46A8}"/>
    <dgm:cxn modelId="{1822CD0E-EF81-4021-9745-FFB9A4CC4056}" srcId="{3FAA474E-0175-44DE-86E9-3F330A1DE9E8}" destId="{B509F498-B886-4D00-92B7-7EE4D3804B82}" srcOrd="2" destOrd="0" parTransId="{7EAECC76-AF79-4226-A10B-54D9462CC11C}" sibTransId="{522128AE-0605-4771-8A6A-6A972EB07642}"/>
    <dgm:cxn modelId="{AC58DC44-B25A-4591-A612-81BF8291F2D1}" srcId="{3FAA474E-0175-44DE-86E9-3F330A1DE9E8}" destId="{4B1B5F29-C55B-4CCD-8907-C1E32541F0EB}" srcOrd="5" destOrd="0" parTransId="{CF5A21CE-8EC7-4C01-B6FA-15DA5E67ACB2}" sibTransId="{B48A4A6D-DD8C-4CFB-AD6F-53BFB61C3553}"/>
    <dgm:cxn modelId="{86536E7C-C49F-4C39-A5BC-7A0E3F20B9E1}" type="presOf" srcId="{68B853EE-BCF9-4EE6-9EE8-1917A284AAA9}" destId="{D770C7D5-4BBC-4EDC-B8B8-1466F06683EE}" srcOrd="0" destOrd="0" presId="urn:microsoft.com/office/officeart/2005/8/layout/cycle3"/>
    <dgm:cxn modelId="{575AB0F0-4299-4978-9CF7-0CFDE86243C6}" type="presOf" srcId="{BDBE0AEB-FAE9-47DD-9AA8-D6675FEEE527}" destId="{4A649C18-D1B2-48CA-B25D-DAB46B7E591E}" srcOrd="0" destOrd="0" presId="urn:microsoft.com/office/officeart/2005/8/layout/cycle3"/>
    <dgm:cxn modelId="{5E8AFEAF-C230-46C5-A4FB-617283A976AB}" type="presOf" srcId="{4B1B5F29-C55B-4CCD-8907-C1E32541F0EB}" destId="{CFAAF78C-8383-44A2-A375-5D1D19F86CB1}" srcOrd="0" destOrd="0" presId="urn:microsoft.com/office/officeart/2005/8/layout/cycle3"/>
    <dgm:cxn modelId="{4F774B79-9542-4556-9A81-3BE9B0315E22}" type="presOf" srcId="{B509F498-B886-4D00-92B7-7EE4D3804B82}" destId="{0E285F8B-4EB3-4BE5-BED1-7C982B5F88EE}" srcOrd="0" destOrd="0" presId="urn:microsoft.com/office/officeart/2005/8/layout/cycle3"/>
    <dgm:cxn modelId="{2AFF554D-0FEF-4818-B826-E0CD65817892}" srcId="{3FAA474E-0175-44DE-86E9-3F330A1DE9E8}" destId="{EA8A25A9-E10B-4F61-A3A5-F00718051B9F}" srcOrd="1" destOrd="0" parTransId="{E5D94B5E-8646-49F7-8BA0-B1B0A249CD6D}" sibTransId="{6C680339-6D06-459E-A527-BCC864680F71}"/>
    <dgm:cxn modelId="{7E18D9D7-48DE-43EF-847D-13CA9A91A93C}" type="presParOf" srcId="{A42D3185-B188-4577-8FCA-2E9C240D7669}" destId="{34F32F81-B604-4A17-A0D7-B547C095AD6A}" srcOrd="0" destOrd="0" presId="urn:microsoft.com/office/officeart/2005/8/layout/cycle3"/>
    <dgm:cxn modelId="{C9A4B4EB-0795-4B5A-AF0C-5486FBE68F7A}" type="presParOf" srcId="{34F32F81-B604-4A17-A0D7-B547C095AD6A}" destId="{92A9324F-C2A7-421F-B49A-B20A79CCD3C0}" srcOrd="0" destOrd="0" presId="urn:microsoft.com/office/officeart/2005/8/layout/cycle3"/>
    <dgm:cxn modelId="{BB30EE14-2AB1-4E92-9E8E-54BE4ADF1B7A}" type="presParOf" srcId="{34F32F81-B604-4A17-A0D7-B547C095AD6A}" destId="{D770C7D5-4BBC-4EDC-B8B8-1466F06683EE}" srcOrd="1" destOrd="0" presId="urn:microsoft.com/office/officeart/2005/8/layout/cycle3"/>
    <dgm:cxn modelId="{314BC4EF-0A68-47A0-822A-F342EB15BD2B}" type="presParOf" srcId="{34F32F81-B604-4A17-A0D7-B547C095AD6A}" destId="{9E7A08D8-1A79-4B47-B806-F4C94392032A}" srcOrd="2" destOrd="0" presId="urn:microsoft.com/office/officeart/2005/8/layout/cycle3"/>
    <dgm:cxn modelId="{6D55B0CB-A831-47F8-9B0E-42D788432B92}" type="presParOf" srcId="{34F32F81-B604-4A17-A0D7-B547C095AD6A}" destId="{0E285F8B-4EB3-4BE5-BED1-7C982B5F88EE}" srcOrd="3" destOrd="0" presId="urn:microsoft.com/office/officeart/2005/8/layout/cycle3"/>
    <dgm:cxn modelId="{7AD62EAE-2D8C-4795-BB50-AA2A8C077E14}" type="presParOf" srcId="{34F32F81-B604-4A17-A0D7-B547C095AD6A}" destId="{67D048C8-4EB6-4472-95A4-5518FE4FBF3A}" srcOrd="4" destOrd="0" presId="urn:microsoft.com/office/officeart/2005/8/layout/cycle3"/>
    <dgm:cxn modelId="{787B102F-6776-426B-BF87-122E0B10F8A6}" type="presParOf" srcId="{34F32F81-B604-4A17-A0D7-B547C095AD6A}" destId="{9CF5A7C9-A0F1-465D-808C-5DD4A7C29486}" srcOrd="5" destOrd="0" presId="urn:microsoft.com/office/officeart/2005/8/layout/cycle3"/>
    <dgm:cxn modelId="{81EC03C3-9CBF-474C-A9CA-990F3A406CD9}" type="presParOf" srcId="{34F32F81-B604-4A17-A0D7-B547C095AD6A}" destId="{CFAAF78C-8383-44A2-A375-5D1D19F86CB1}" srcOrd="6" destOrd="0" presId="urn:microsoft.com/office/officeart/2005/8/layout/cycle3"/>
    <dgm:cxn modelId="{A4B8681E-0256-43C8-860E-1123471DA36E}" type="presParOf" srcId="{34F32F81-B604-4A17-A0D7-B547C095AD6A}" destId="{4A649C18-D1B2-48CA-B25D-DAB46B7E591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0C7D5-4BBC-4EDC-B8B8-1466F06683EE}">
      <dsp:nvSpPr>
        <dsp:cNvPr id="0" name=""/>
        <dsp:cNvSpPr/>
      </dsp:nvSpPr>
      <dsp:spPr>
        <a:xfrm>
          <a:off x="2824081" y="-35778"/>
          <a:ext cx="5760066" cy="5760066"/>
        </a:xfrm>
        <a:prstGeom prst="circularArrow">
          <a:avLst>
            <a:gd name="adj1" fmla="val 5544"/>
            <a:gd name="adj2" fmla="val 330680"/>
            <a:gd name="adj3" fmla="val 14480378"/>
            <a:gd name="adj4" fmla="val 1697050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9324F-C2A7-421F-B49A-B20A79CCD3C0}">
      <dsp:nvSpPr>
        <dsp:cNvPr id="0" name=""/>
        <dsp:cNvSpPr/>
      </dsp:nvSpPr>
      <dsp:spPr>
        <a:xfrm>
          <a:off x="4784994" y="1198"/>
          <a:ext cx="1838240" cy="919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District prepares preliminary plan February 25 - November 4, 2015</a:t>
          </a:r>
          <a:endParaRPr lang="en-US" sz="1400" b="1" kern="1200" dirty="0"/>
        </a:p>
      </dsp:txBody>
      <dsp:txXfrm>
        <a:off x="4829862" y="46066"/>
        <a:ext cx="1748504" cy="829384"/>
      </dsp:txXfrm>
    </dsp:sp>
    <dsp:sp modelId="{9E7A08D8-1A79-4B47-B806-F4C94392032A}">
      <dsp:nvSpPr>
        <dsp:cNvPr id="0" name=""/>
        <dsp:cNvSpPr/>
      </dsp:nvSpPr>
      <dsp:spPr>
        <a:xfrm>
          <a:off x="6705421" y="926027"/>
          <a:ext cx="1838240" cy="919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Preliminary plan presented to Board for approval     November 17, 2015</a:t>
          </a:r>
          <a:endParaRPr lang="en-US" sz="1200" b="1" kern="1200" dirty="0"/>
        </a:p>
      </dsp:txBody>
      <dsp:txXfrm>
        <a:off x="6750289" y="970895"/>
        <a:ext cx="1748504" cy="829384"/>
      </dsp:txXfrm>
    </dsp:sp>
    <dsp:sp modelId="{0E285F8B-4EB3-4BE5-BED1-7C982B5F88EE}">
      <dsp:nvSpPr>
        <dsp:cNvPr id="0" name=""/>
        <dsp:cNvSpPr/>
      </dsp:nvSpPr>
      <dsp:spPr>
        <a:xfrm>
          <a:off x="7179727" y="3004099"/>
          <a:ext cx="1838240" cy="919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District posts preliminary plan for 30 days November 18 – December 18, 2015</a:t>
          </a:r>
          <a:endParaRPr lang="en-US" sz="1200" b="1" kern="1200" dirty="0"/>
        </a:p>
      </dsp:txBody>
      <dsp:txXfrm>
        <a:off x="7224595" y="3048967"/>
        <a:ext cx="1748504" cy="829384"/>
      </dsp:txXfrm>
    </dsp:sp>
    <dsp:sp modelId="{67D048C8-4EB6-4472-95A4-5518FE4FBF3A}">
      <dsp:nvSpPr>
        <dsp:cNvPr id="0" name=""/>
        <dsp:cNvSpPr/>
      </dsp:nvSpPr>
      <dsp:spPr>
        <a:xfrm>
          <a:off x="5850750" y="4670583"/>
          <a:ext cx="1838240" cy="919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Public notice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January 5, 2016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Public Hearing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January 19, 2016</a:t>
          </a:r>
          <a:endParaRPr lang="en-US" sz="1200" b="1" kern="1200" dirty="0"/>
        </a:p>
      </dsp:txBody>
      <dsp:txXfrm>
        <a:off x="5895618" y="4715451"/>
        <a:ext cx="1748504" cy="829384"/>
      </dsp:txXfrm>
    </dsp:sp>
    <dsp:sp modelId="{9CF5A7C9-A0F1-465D-808C-5DD4A7C29486}">
      <dsp:nvSpPr>
        <dsp:cNvPr id="0" name=""/>
        <dsp:cNvSpPr/>
      </dsp:nvSpPr>
      <dsp:spPr>
        <a:xfrm>
          <a:off x="3719237" y="4670583"/>
          <a:ext cx="1838240" cy="919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District prepares final plan January 20, 2016</a:t>
          </a:r>
          <a:endParaRPr lang="en-US" sz="1500" b="1" kern="1200" dirty="0"/>
        </a:p>
      </dsp:txBody>
      <dsp:txXfrm>
        <a:off x="3764105" y="4715451"/>
        <a:ext cx="1748504" cy="829384"/>
      </dsp:txXfrm>
    </dsp:sp>
    <dsp:sp modelId="{CFAAF78C-8383-44A2-A375-5D1D19F86CB1}">
      <dsp:nvSpPr>
        <dsp:cNvPr id="0" name=""/>
        <dsp:cNvSpPr/>
      </dsp:nvSpPr>
      <dsp:spPr>
        <a:xfrm>
          <a:off x="2390261" y="3004099"/>
          <a:ext cx="1838240" cy="919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Final plan approval February 23, 2016</a:t>
          </a:r>
          <a:endParaRPr lang="en-US" sz="1500" b="1" kern="1200" dirty="0"/>
        </a:p>
      </dsp:txBody>
      <dsp:txXfrm>
        <a:off x="2435129" y="3048967"/>
        <a:ext cx="1748504" cy="829384"/>
      </dsp:txXfrm>
    </dsp:sp>
    <dsp:sp modelId="{4A649C18-D1B2-48CA-B25D-DAB46B7E591E}">
      <dsp:nvSpPr>
        <dsp:cNvPr id="0" name=""/>
        <dsp:cNvSpPr/>
      </dsp:nvSpPr>
      <dsp:spPr>
        <a:xfrm>
          <a:off x="2864567" y="926027"/>
          <a:ext cx="1838240" cy="919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District submits final plan February 24, 2016</a:t>
          </a:r>
          <a:endParaRPr lang="en-US" sz="1500" b="1" kern="1200" dirty="0"/>
        </a:p>
      </dsp:txBody>
      <dsp:txXfrm>
        <a:off x="2909435" y="970895"/>
        <a:ext cx="1748504" cy="829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CF323-270F-40CB-AF7A-2CC26EA6359D}" type="datetimeFigureOut">
              <a:rPr lang="en-US" smtClean="0"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FF5F-08C6-42CE-9569-5553047FA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AAEB5-4261-4237-8ADA-E8D5149DBCDC}" type="datetimeFigureOut">
              <a:rPr lang="en-US" smtClean="0"/>
              <a:t>1/6/2016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D280D-8141-4FE3-84FA-10127734B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3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280D-8141-4FE3-84FA-10127734B4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7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</a:p>
          <a:p>
            <a:pPr lvl="1"/>
            <a:r>
              <a:rPr lang="en-US" dirty="0" smtClean="0"/>
              <a:t>Modify plan if there are substantive comments, or</a:t>
            </a:r>
          </a:p>
          <a:p>
            <a:pPr lvl="1"/>
            <a:r>
              <a:rPr lang="en-US" smtClean="0"/>
              <a:t>Recommend the preliminary plan become our final plan and approved by the Board of Education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280D-8141-4FE3-84FA-10127734B4A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3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804383" y="2931219"/>
            <a:ext cx="128016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3BCB2B-1AF8-4FC0-8A17-C0E6D40426BF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8077183" y="2930267"/>
            <a:ext cx="1727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361748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599" y="2624917"/>
            <a:ext cx="7247467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126867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02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92A-CAD7-4B96-8A25-64B92E050815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42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F62-EA7E-4D70-AF22-BD86757D3155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190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1904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8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fld id="{AEF53E84-C9AC-42E6-BCCB-90EC2A56B8E3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82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A8F-E4AE-4BCB-ADE0-9DECA7A16747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accent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02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A8D5-A1EF-4995-BB5E-D278733DC501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39989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39989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25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8782048" y="466456"/>
            <a:ext cx="1276352" cy="457200"/>
          </a:xfrm>
        </p:spPr>
        <p:txBody>
          <a:bodyPr rtlCol="0"/>
          <a:lstStyle/>
          <a:p>
            <a:fld id="{1EA8C313-C41C-438F-9ABA-0F5C940ADB13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10899648" y="362884"/>
            <a:ext cx="1016000" cy="365760"/>
          </a:xfrm>
        </p:spPr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010400" y="466456"/>
            <a:ext cx="1767840" cy="457200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36985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1906310"/>
            <a:ext cx="5389033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36985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06310"/>
            <a:ext cx="5388864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0434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8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2"/>
                </a:solidFill>
              </a:defRPr>
            </a:lvl1pPr>
          </a:lstStyle>
          <a:p>
            <a:fld id="{BCD7CAB1-3B26-4557-B57F-DA3E294B9278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93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41E0-B930-4E4F-B101-1077B3800E20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AC2-8591-468F-9A21-0A84DF454DEF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7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9968-A8E7-4C22-B7AC-58FCBCCC98E9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4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fld id="{5739D9E8-B0FF-4E40-8A65-1C1B44D4BA58}" type="datetime1">
              <a:rPr lang="en-US" smtClean="0"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927697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821273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91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84" userDrawn="1">
          <p15:clr>
            <a:srgbClr val="F26B43"/>
          </p15:clr>
        </p15:guide>
        <p15:guide id="3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Smart Schools Bond Act of 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Schools Investment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questions from the Board of Education and the Public?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4" y="1354673"/>
            <a:ext cx="5000767" cy="5000767"/>
          </a:xfrm>
          <a:prstGeom prst="rect">
            <a:avLst/>
          </a:prstGeom>
        </p:spPr>
      </p:pic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4804012" y="2279176"/>
            <a:ext cx="2183642" cy="1575880"/>
          </a:xfrm>
          <a:prstGeom prst="actionButtonHelp">
            <a:avLst/>
          </a:prstGeom>
          <a:solidFill>
            <a:srgbClr val="0099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2276755"/>
            <a:ext cx="10972800" cy="3976053"/>
          </a:xfrm>
        </p:spPr>
        <p:txBody>
          <a:bodyPr/>
          <a:lstStyle/>
          <a:p>
            <a:pPr lvl="0">
              <a:buClr>
                <a:srgbClr val="FF0000"/>
              </a:buClr>
            </a:pPr>
            <a:r>
              <a:rPr lang="en-US" dirty="0" smtClean="0"/>
              <a:t>High-speed broadband or wireless internet connectivity for schools and communities</a:t>
            </a:r>
          </a:p>
          <a:p>
            <a:pPr lvl="0">
              <a:buClr>
                <a:srgbClr val="FF0000"/>
              </a:buClr>
            </a:pPr>
            <a:r>
              <a:rPr lang="en-US" dirty="0" smtClean="0"/>
              <a:t>Learning technology equipment or facilities</a:t>
            </a:r>
          </a:p>
          <a:p>
            <a:pPr lvl="0">
              <a:buClr>
                <a:srgbClr val="FF0000"/>
              </a:buClr>
            </a:pPr>
            <a:r>
              <a:rPr lang="en-US" dirty="0"/>
              <a:t>E</a:t>
            </a:r>
            <a:r>
              <a:rPr lang="en-US" dirty="0" smtClean="0"/>
              <a:t>ducational facilities for pre-kindergarten or replace classroom trailers</a:t>
            </a:r>
          </a:p>
          <a:p>
            <a:pPr lvl="0">
              <a:buClr>
                <a:srgbClr val="FF0000"/>
              </a:buClr>
            </a:pPr>
            <a:r>
              <a:rPr lang="en-US" dirty="0" smtClean="0"/>
              <a:t>High-tech security features in school buildings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Purpose:  to finance improved educational technology and infrastructure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Depew Schools’ Allocation</a:t>
            </a:r>
            <a:endParaRPr lang="en-US" dirty="0"/>
          </a:p>
        </p:txBody>
      </p:sp>
      <p:graphicFrame>
        <p:nvGraphicFramePr>
          <p:cNvPr id="5" name="Content Placeholder 8" title="SmartArt samp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056265"/>
              </p:ext>
            </p:extLst>
          </p:nvPr>
        </p:nvGraphicFramePr>
        <p:xfrm>
          <a:off x="721217" y="1888073"/>
          <a:ext cx="10534918" cy="352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2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Replace end of life network switches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Replace wireless controller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Replace wireless access points that do not support current standards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Add wireless access points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Connectivity:  $475,000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141924"/>
              </p:ext>
            </p:extLst>
          </p:nvPr>
        </p:nvGraphicFramePr>
        <p:xfrm>
          <a:off x="609600" y="1927225"/>
          <a:ext cx="109728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 is 1:1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8073"/>
            <a:ext cx="10972800" cy="4364736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Grades K – 2:  Classroom sets of iPads for all students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Grades 3 – 8:  Classroom sets of Chromebooks for all students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One to One deployment (1:1)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Students will carry their Chromebook to non-core classes (Art, Music, Technology, AIS)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Classrooms will be upgraded with an LED projector and document camera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Teachers will receive an iPad or Chromebook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821273"/>
            <a:ext cx="11071539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Classroom Technology - Cayuga Heights:  $507,604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83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Grade 6 – 12:  Students will receive a Chromebook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One to One deployment (1:1)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Students will carry their Chromebook </a:t>
            </a:r>
            <a:r>
              <a:rPr lang="en-US" dirty="0" smtClean="0"/>
              <a:t>to classes and home</a:t>
            </a:r>
          </a:p>
          <a:p>
            <a:pPr>
              <a:buClr>
                <a:srgbClr val="FF0000"/>
              </a:buClr>
            </a:pPr>
            <a:r>
              <a:rPr lang="en-US" dirty="0"/>
              <a:t>Classrooms will be upgraded with an LED projector and document camera</a:t>
            </a:r>
          </a:p>
          <a:p>
            <a:pPr>
              <a:buClr>
                <a:srgbClr val="FF0000"/>
              </a:buClr>
            </a:pPr>
            <a:r>
              <a:rPr lang="en-US" dirty="0"/>
              <a:t>Teachers will receive </a:t>
            </a:r>
            <a:r>
              <a:rPr lang="en-US" dirty="0" smtClean="0"/>
              <a:t>a Chromebook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Gateway to Technology (PLTW) pre-engineering courses planned for Depew Middle and technology purchased to support the curriculum</a:t>
            </a:r>
            <a:endParaRPr lang="en-US" dirty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821273"/>
            <a:ext cx="11429999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Classroom Technology - Depew Middle &amp; High:  $509,216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65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Replace aging surveillance systems at front doors of Cayuga, Middle and High Schools</a:t>
            </a:r>
          </a:p>
          <a:p>
            <a:pPr marL="109728" indent="0">
              <a:buClr>
                <a:srgbClr val="FF00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High-Tech Security Features:  $130,529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96" y="3262720"/>
            <a:ext cx="21431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636330"/>
              </p:ext>
            </p:extLst>
          </p:nvPr>
        </p:nvGraphicFramePr>
        <p:xfrm>
          <a:off x="609599" y="992778"/>
          <a:ext cx="11408229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187992"/>
            <a:ext cx="10972800" cy="520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Schools Investment Plan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eet lightnin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et lightning design template" id="{3C7F4788-DDC0-4920-9533-B71320CCC66E}" vid="{0908A3B0-C8DC-46EA-AE85-02A6416ABACD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327B88-09D0-470A-ABD6-1E03323FAF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Sheet lightning design slides</Template>
  <TotalTime>0</TotalTime>
  <Words>417</Words>
  <Application>Microsoft Office PowerPoint</Application>
  <PresentationFormat>Widescreen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Sheet lightning design template</vt:lpstr>
      <vt:lpstr>Smart Schools Investment Plan</vt:lpstr>
      <vt:lpstr>Purpose:  to finance improved educational technology and infrastructure </vt:lpstr>
      <vt:lpstr>Depew Schools’ Allocation</vt:lpstr>
      <vt:lpstr>School Connectivity:  $475,000</vt:lpstr>
      <vt:lpstr>Our Goal is 1:1 Deployment</vt:lpstr>
      <vt:lpstr>Classroom Technology - Cayuga Heights:  $507,604</vt:lpstr>
      <vt:lpstr>Classroom Technology - Depew Middle &amp; High:  $509,216</vt:lpstr>
      <vt:lpstr>High-Tech Security Features:  $130,529</vt:lpstr>
      <vt:lpstr>Smart Schools Investment Plan Process</vt:lpstr>
      <vt:lpstr>Any questions from the Board of Education and the Public?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2015-11-12T17:31:21Z</dcterms:created>
  <dcterms:modified xsi:type="dcterms:W3CDTF">2016-01-06T20:07:33Z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TC034605759991</vt:lpwstr>
  </property>
</Properties>
</file>